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5" r:id="rId5"/>
    <p:sldId id="299" r:id="rId6"/>
    <p:sldId id="273" r:id="rId7"/>
    <p:sldId id="309" r:id="rId8"/>
    <p:sldId id="301" r:id="rId9"/>
    <p:sldId id="303" r:id="rId10"/>
    <p:sldId id="304" r:id="rId11"/>
    <p:sldId id="305" r:id="rId12"/>
    <p:sldId id="306" r:id="rId13"/>
    <p:sldId id="307" r:id="rId14"/>
    <p:sldId id="308" r:id="rId15"/>
    <p:sldId id="311" r:id="rId16"/>
    <p:sldId id="312" r:id="rId17"/>
    <p:sldId id="302" r:id="rId18"/>
    <p:sldId id="31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n Hawkins" initials="EH" lastIdx="2" clrIdx="0">
    <p:extLst>
      <p:ext uri="{19B8F6BF-5375-455C-9EA6-DF929625EA0E}">
        <p15:presenceInfo xmlns:p15="http://schemas.microsoft.com/office/powerpoint/2012/main" userId="S::ErinH@cctexas.com::2699eaa8-84b3-47cd-8823-c7fdc93696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  <a:srgbClr val="4F4F4F"/>
    <a:srgbClr val="00A7EF"/>
    <a:srgbClr val="FF4900"/>
    <a:srgbClr val="0067A2"/>
    <a:srgbClr val="979797"/>
    <a:srgbClr val="FB8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8A492B-A57A-4FF7-A182-68853DB09167}" v="3" dt="2022-08-09T16:00:51.377"/>
    <p1510:client id="{EDAD780B-A56F-4A86-A3A4-E2957D06B5A3}" v="175" dt="2022-08-09T15:44:51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252" autoAdjust="0"/>
  </p:normalViewPr>
  <p:slideViewPr>
    <p:cSldViewPr snapToGrid="0">
      <p:cViewPr>
        <p:scale>
          <a:sx n="58" d="100"/>
          <a:sy n="58" d="100"/>
        </p:scale>
        <p:origin x="2550" y="12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Hawkins" userId="2699eaa8-84b3-47cd-8823-c7fdc93696dd" providerId="ADAL" clId="{CAC1AD62-58CA-40E5-AA5B-BE34E6CEC82A}"/>
    <pc:docChg chg="delSld">
      <pc:chgData name="Erin Hawkins" userId="2699eaa8-84b3-47cd-8823-c7fdc93696dd" providerId="ADAL" clId="{CAC1AD62-58CA-40E5-AA5B-BE34E6CEC82A}" dt="2022-07-27T17:32:59.876" v="2" actId="47"/>
      <pc:docMkLst>
        <pc:docMk/>
      </pc:docMkLst>
      <pc:sldChg chg="del">
        <pc:chgData name="Erin Hawkins" userId="2699eaa8-84b3-47cd-8823-c7fdc93696dd" providerId="ADAL" clId="{CAC1AD62-58CA-40E5-AA5B-BE34E6CEC82A}" dt="2022-07-27T17:32:55.344" v="0" actId="47"/>
        <pc:sldMkLst>
          <pc:docMk/>
          <pc:sldMk cId="2661496436" sldId="303"/>
        </pc:sldMkLst>
      </pc:sldChg>
      <pc:sldChg chg="del">
        <pc:chgData name="Erin Hawkins" userId="2699eaa8-84b3-47cd-8823-c7fdc93696dd" providerId="ADAL" clId="{CAC1AD62-58CA-40E5-AA5B-BE34E6CEC82A}" dt="2022-07-27T17:32:56.563" v="1" actId="47"/>
        <pc:sldMkLst>
          <pc:docMk/>
          <pc:sldMk cId="2823163639" sldId="304"/>
        </pc:sldMkLst>
      </pc:sldChg>
      <pc:sldChg chg="del">
        <pc:chgData name="Erin Hawkins" userId="2699eaa8-84b3-47cd-8823-c7fdc93696dd" providerId="ADAL" clId="{CAC1AD62-58CA-40E5-AA5B-BE34E6CEC82A}" dt="2022-07-27T17:32:59.876" v="2" actId="47"/>
        <pc:sldMkLst>
          <pc:docMk/>
          <pc:sldMk cId="3195451894" sldId="306"/>
        </pc:sldMkLst>
      </pc:sldChg>
    </pc:docChg>
  </pc:docChgLst>
  <pc:docChgLst>
    <pc:chgData name="Erin Hawkins" userId="2699eaa8-84b3-47cd-8823-c7fdc93696dd" providerId="ADAL" clId="{EDAD780B-A56F-4A86-A3A4-E2957D06B5A3}"/>
    <pc:docChg chg="undo custSel addSld delSld modSld sldOrd">
      <pc:chgData name="Erin Hawkins" userId="2699eaa8-84b3-47cd-8823-c7fdc93696dd" providerId="ADAL" clId="{EDAD780B-A56F-4A86-A3A4-E2957D06B5A3}" dt="2022-08-09T15:47:01.655" v="3657" actId="20577"/>
      <pc:docMkLst>
        <pc:docMk/>
      </pc:docMkLst>
      <pc:sldChg chg="addSp delSp modSp mod">
        <pc:chgData name="Erin Hawkins" userId="2699eaa8-84b3-47cd-8823-c7fdc93696dd" providerId="ADAL" clId="{EDAD780B-A56F-4A86-A3A4-E2957D06B5A3}" dt="2022-08-08T21:28:05.408" v="1470" actId="1036"/>
        <pc:sldMkLst>
          <pc:docMk/>
          <pc:sldMk cId="1913548644" sldId="265"/>
        </pc:sldMkLst>
        <pc:spChg chg="mod">
          <ac:chgData name="Erin Hawkins" userId="2699eaa8-84b3-47cd-8823-c7fdc93696dd" providerId="ADAL" clId="{EDAD780B-A56F-4A86-A3A4-E2957D06B5A3}" dt="2022-08-08T21:25:47.385" v="1456" actId="1076"/>
          <ac:spMkLst>
            <pc:docMk/>
            <pc:sldMk cId="1913548644" sldId="265"/>
            <ac:spMk id="2" creationId="{3F293DA4-FD8F-4C1C-9221-EA8F0B1C316B}"/>
          </ac:spMkLst>
        </pc:spChg>
        <pc:picChg chg="add mod ord modCrop">
          <ac:chgData name="Erin Hawkins" userId="2699eaa8-84b3-47cd-8823-c7fdc93696dd" providerId="ADAL" clId="{EDAD780B-A56F-4A86-A3A4-E2957D06B5A3}" dt="2022-08-08T21:27:32.804" v="1462" actId="732"/>
          <ac:picMkLst>
            <pc:docMk/>
            <pc:sldMk cId="1913548644" sldId="265"/>
            <ac:picMk id="5" creationId="{98BB7288-C608-4FBB-9C76-FCE3C741A4E9}"/>
          </ac:picMkLst>
        </pc:picChg>
        <pc:picChg chg="add mod">
          <ac:chgData name="Erin Hawkins" userId="2699eaa8-84b3-47cd-8823-c7fdc93696dd" providerId="ADAL" clId="{EDAD780B-A56F-4A86-A3A4-E2957D06B5A3}" dt="2022-08-08T21:28:05.408" v="1470" actId="1036"/>
          <ac:picMkLst>
            <pc:docMk/>
            <pc:sldMk cId="1913548644" sldId="265"/>
            <ac:picMk id="7" creationId="{F67B7E5A-FFFB-4A6B-BD64-C710B9C1F352}"/>
          </ac:picMkLst>
        </pc:picChg>
        <pc:picChg chg="del mod">
          <ac:chgData name="Erin Hawkins" userId="2699eaa8-84b3-47cd-8823-c7fdc93696dd" providerId="ADAL" clId="{EDAD780B-A56F-4A86-A3A4-E2957D06B5A3}" dt="2022-08-08T21:25:02.402" v="1447" actId="478"/>
          <ac:picMkLst>
            <pc:docMk/>
            <pc:sldMk cId="1913548644" sldId="265"/>
            <ac:picMk id="11" creationId="{00771EA6-F3F9-44FE-B649-6D58ED7EA367}"/>
          </ac:picMkLst>
        </pc:picChg>
      </pc:sldChg>
      <pc:sldChg chg="delSp modSp add del mod setBg">
        <pc:chgData name="Erin Hawkins" userId="2699eaa8-84b3-47cd-8823-c7fdc93696dd" providerId="ADAL" clId="{EDAD780B-A56F-4A86-A3A4-E2957D06B5A3}" dt="2022-08-08T22:16:38.339" v="2057" actId="47"/>
        <pc:sldMkLst>
          <pc:docMk/>
          <pc:sldMk cId="287503725" sldId="272"/>
        </pc:sldMkLst>
        <pc:spChg chg="mod">
          <ac:chgData name="Erin Hawkins" userId="2699eaa8-84b3-47cd-8823-c7fdc93696dd" providerId="ADAL" clId="{EDAD780B-A56F-4A86-A3A4-E2957D06B5A3}" dt="2022-08-08T22:07:05.646" v="1925" actId="207"/>
          <ac:spMkLst>
            <pc:docMk/>
            <pc:sldMk cId="287503725" sldId="272"/>
            <ac:spMk id="2" creationId="{6978C4EF-5C2F-4A6A-8669-92C3730A8C13}"/>
          </ac:spMkLst>
        </pc:spChg>
        <pc:picChg chg="del">
          <ac:chgData name="Erin Hawkins" userId="2699eaa8-84b3-47cd-8823-c7fdc93696dd" providerId="ADAL" clId="{EDAD780B-A56F-4A86-A3A4-E2957D06B5A3}" dt="2022-08-08T22:06:32.487" v="1923" actId="478"/>
          <ac:picMkLst>
            <pc:docMk/>
            <pc:sldMk cId="287503725" sldId="272"/>
            <ac:picMk id="3" creationId="{BCBBD8BE-3B70-8C8B-BE4B-9EACDF7C11E4}"/>
          </ac:picMkLst>
        </pc:picChg>
      </pc:sldChg>
      <pc:sldChg chg="addSp delSp modSp add del mod ord">
        <pc:chgData name="Erin Hawkins" userId="2699eaa8-84b3-47cd-8823-c7fdc93696dd" providerId="ADAL" clId="{EDAD780B-A56F-4A86-A3A4-E2957D06B5A3}" dt="2022-08-09T14:33:05.137" v="2903"/>
        <pc:sldMkLst>
          <pc:docMk/>
          <pc:sldMk cId="329880083" sldId="273"/>
        </pc:sldMkLst>
        <pc:spChg chg="del">
          <ac:chgData name="Erin Hawkins" userId="2699eaa8-84b3-47cd-8823-c7fdc93696dd" providerId="ADAL" clId="{EDAD780B-A56F-4A86-A3A4-E2957D06B5A3}" dt="2022-08-08T23:26:30.088" v="2097" actId="478"/>
          <ac:spMkLst>
            <pc:docMk/>
            <pc:sldMk cId="329880083" sldId="273"/>
            <ac:spMk id="4" creationId="{49E07379-201C-4C0F-8C6F-533206D72227}"/>
          </ac:spMkLst>
        </pc:spChg>
        <pc:spChg chg="add del mod">
          <ac:chgData name="Erin Hawkins" userId="2699eaa8-84b3-47cd-8823-c7fdc93696dd" providerId="ADAL" clId="{EDAD780B-A56F-4A86-A3A4-E2957D06B5A3}" dt="2022-08-08T23:26:23.727" v="2095" actId="478"/>
          <ac:spMkLst>
            <pc:docMk/>
            <pc:sldMk cId="329880083" sldId="273"/>
            <ac:spMk id="6" creationId="{1C074EA1-E65E-4CAB-AE9B-1CC4C6641030}"/>
          </ac:spMkLst>
        </pc:spChg>
        <pc:spChg chg="del">
          <ac:chgData name="Erin Hawkins" userId="2699eaa8-84b3-47cd-8823-c7fdc93696dd" providerId="ADAL" clId="{EDAD780B-A56F-4A86-A3A4-E2957D06B5A3}" dt="2022-08-08T13:04:25.394" v="769" actId="478"/>
          <ac:spMkLst>
            <pc:docMk/>
            <pc:sldMk cId="329880083" sldId="273"/>
            <ac:spMk id="7" creationId="{384B00B3-3ED1-4A85-9EF1-FED83D4F3E65}"/>
          </ac:spMkLst>
        </pc:spChg>
        <pc:spChg chg="add del mod">
          <ac:chgData name="Erin Hawkins" userId="2699eaa8-84b3-47cd-8823-c7fdc93696dd" providerId="ADAL" clId="{EDAD780B-A56F-4A86-A3A4-E2957D06B5A3}" dt="2022-08-08T23:32:13.328" v="2111" actId="478"/>
          <ac:spMkLst>
            <pc:docMk/>
            <pc:sldMk cId="329880083" sldId="273"/>
            <ac:spMk id="8" creationId="{4E2C9892-A62F-451B-BFA0-7AC23E25E660}"/>
          </ac:spMkLst>
        </pc:spChg>
        <pc:spChg chg="add del mod">
          <ac:chgData name="Erin Hawkins" userId="2699eaa8-84b3-47cd-8823-c7fdc93696dd" providerId="ADAL" clId="{EDAD780B-A56F-4A86-A3A4-E2957D06B5A3}" dt="2022-08-08T23:32:29.817" v="2115" actId="478"/>
          <ac:spMkLst>
            <pc:docMk/>
            <pc:sldMk cId="329880083" sldId="273"/>
            <ac:spMk id="9" creationId="{611C549A-6745-48F3-A15D-709FF11B51E5}"/>
          </ac:spMkLst>
        </pc:spChg>
        <pc:picChg chg="add mod">
          <ac:chgData name="Erin Hawkins" userId="2699eaa8-84b3-47cd-8823-c7fdc93696dd" providerId="ADAL" clId="{EDAD780B-A56F-4A86-A3A4-E2957D06B5A3}" dt="2022-08-08T23:32:47.445" v="2119" actId="1076"/>
          <ac:picMkLst>
            <pc:docMk/>
            <pc:sldMk cId="329880083" sldId="273"/>
            <ac:picMk id="3" creationId="{A8FEBC00-E250-4023-BA25-9700774F7838}"/>
          </ac:picMkLst>
        </pc:picChg>
        <pc:picChg chg="del">
          <ac:chgData name="Erin Hawkins" userId="2699eaa8-84b3-47cd-8823-c7fdc93696dd" providerId="ADAL" clId="{EDAD780B-A56F-4A86-A3A4-E2957D06B5A3}" dt="2022-08-04T14:43:47.374" v="60" actId="478"/>
          <ac:picMkLst>
            <pc:docMk/>
            <pc:sldMk cId="329880083" sldId="273"/>
            <ac:picMk id="3" creationId="{DF229F75-907D-4E1A-8521-C5E66B4A591F}"/>
          </ac:picMkLst>
        </pc:picChg>
        <pc:picChg chg="add mod">
          <ac:chgData name="Erin Hawkins" userId="2699eaa8-84b3-47cd-8823-c7fdc93696dd" providerId="ADAL" clId="{EDAD780B-A56F-4A86-A3A4-E2957D06B5A3}" dt="2022-08-08T23:32:20.412" v="2112"/>
          <ac:picMkLst>
            <pc:docMk/>
            <pc:sldMk cId="329880083" sldId="273"/>
            <ac:picMk id="10" creationId="{6F69CC50-3ABC-4913-A8F3-3BC30E6B5EF2}"/>
          </ac:picMkLst>
        </pc:picChg>
        <pc:picChg chg="del">
          <ac:chgData name="Erin Hawkins" userId="2699eaa8-84b3-47cd-8823-c7fdc93696dd" providerId="ADAL" clId="{EDAD780B-A56F-4A86-A3A4-E2957D06B5A3}" dt="2022-08-08T23:26:26.048" v="2096" actId="478"/>
          <ac:picMkLst>
            <pc:docMk/>
            <pc:sldMk cId="329880083" sldId="273"/>
            <ac:picMk id="11" creationId="{980FC454-D535-4898-B717-F9A04D492E16}"/>
          </ac:picMkLst>
        </pc:picChg>
      </pc:sldChg>
      <pc:sldChg chg="addSp delSp modSp del mod">
        <pc:chgData name="Erin Hawkins" userId="2699eaa8-84b3-47cd-8823-c7fdc93696dd" providerId="ADAL" clId="{EDAD780B-A56F-4A86-A3A4-E2957D06B5A3}" dt="2022-08-08T16:00:37.305" v="905" actId="47"/>
        <pc:sldMkLst>
          <pc:docMk/>
          <pc:sldMk cId="4093257959" sldId="279"/>
        </pc:sldMkLst>
        <pc:spChg chg="mod">
          <ac:chgData name="Erin Hawkins" userId="2699eaa8-84b3-47cd-8823-c7fdc93696dd" providerId="ADAL" clId="{EDAD780B-A56F-4A86-A3A4-E2957D06B5A3}" dt="2022-08-04T18:01:16.007" v="538" actId="20577"/>
          <ac:spMkLst>
            <pc:docMk/>
            <pc:sldMk cId="4093257959" sldId="279"/>
            <ac:spMk id="7" creationId="{52F8C760-9E8A-47DA-AD0F-CBE23C8E8E2B}"/>
          </ac:spMkLst>
        </pc:spChg>
        <pc:spChg chg="del">
          <ac:chgData name="Erin Hawkins" userId="2699eaa8-84b3-47cd-8823-c7fdc93696dd" providerId="ADAL" clId="{EDAD780B-A56F-4A86-A3A4-E2957D06B5A3}" dt="2022-08-04T17:59:55.109" v="493" actId="478"/>
          <ac:spMkLst>
            <pc:docMk/>
            <pc:sldMk cId="4093257959" sldId="279"/>
            <ac:spMk id="10" creationId="{4503FA73-3F22-474F-B25D-B2A8E22CF8C0}"/>
          </ac:spMkLst>
        </pc:spChg>
        <pc:spChg chg="add del">
          <ac:chgData name="Erin Hawkins" userId="2699eaa8-84b3-47cd-8823-c7fdc93696dd" providerId="ADAL" clId="{EDAD780B-A56F-4A86-A3A4-E2957D06B5A3}" dt="2022-08-04T17:59:56.660" v="494" actId="478"/>
          <ac:spMkLst>
            <pc:docMk/>
            <pc:sldMk cId="4093257959" sldId="279"/>
            <ac:spMk id="11" creationId="{21D38420-786B-4C11-A3FE-5096DC869BD9}"/>
          </ac:spMkLst>
        </pc:spChg>
        <pc:spChg chg="add mod">
          <ac:chgData name="Erin Hawkins" userId="2699eaa8-84b3-47cd-8823-c7fdc93696dd" providerId="ADAL" clId="{EDAD780B-A56F-4A86-A3A4-E2957D06B5A3}" dt="2022-08-04T18:00:28.023" v="516" actId="20577"/>
          <ac:spMkLst>
            <pc:docMk/>
            <pc:sldMk cId="4093257959" sldId="279"/>
            <ac:spMk id="13" creationId="{A75B9B0E-FDB7-4C9D-BD65-C3BB6AA520DB}"/>
          </ac:spMkLst>
        </pc:spChg>
        <pc:spChg chg="add mod">
          <ac:chgData name="Erin Hawkins" userId="2699eaa8-84b3-47cd-8823-c7fdc93696dd" providerId="ADAL" clId="{EDAD780B-A56F-4A86-A3A4-E2957D06B5A3}" dt="2022-08-04T18:04:06.480" v="730" actId="20577"/>
          <ac:spMkLst>
            <pc:docMk/>
            <pc:sldMk cId="4093257959" sldId="279"/>
            <ac:spMk id="15" creationId="{876CC9FE-F2E2-409D-A331-00B8B7ABDC3A}"/>
          </ac:spMkLst>
        </pc:spChg>
        <pc:picChg chg="del">
          <ac:chgData name="Erin Hawkins" userId="2699eaa8-84b3-47cd-8823-c7fdc93696dd" providerId="ADAL" clId="{EDAD780B-A56F-4A86-A3A4-E2957D06B5A3}" dt="2022-08-04T17:59:00.192" v="402" actId="478"/>
          <ac:picMkLst>
            <pc:docMk/>
            <pc:sldMk cId="4093257959" sldId="279"/>
            <ac:picMk id="12" creationId="{0C93EE0F-81FE-4CE5-B516-825119047702}"/>
          </ac:picMkLst>
        </pc:picChg>
        <pc:picChg chg="del">
          <ac:chgData name="Erin Hawkins" userId="2699eaa8-84b3-47cd-8823-c7fdc93696dd" providerId="ADAL" clId="{EDAD780B-A56F-4A86-A3A4-E2957D06B5A3}" dt="2022-08-04T17:58:47.261" v="397" actId="478"/>
          <ac:picMkLst>
            <pc:docMk/>
            <pc:sldMk cId="4093257959" sldId="279"/>
            <ac:picMk id="14" creationId="{BD6C2FA2-506A-4F57-9E58-0B75F5D31A01}"/>
          </ac:picMkLst>
        </pc:picChg>
      </pc:sldChg>
      <pc:sldChg chg="addSp delSp modSp del mod">
        <pc:chgData name="Erin Hawkins" userId="2699eaa8-84b3-47cd-8823-c7fdc93696dd" providerId="ADAL" clId="{EDAD780B-A56F-4A86-A3A4-E2957D06B5A3}" dt="2022-08-08T21:42:01.706" v="1734" actId="47"/>
        <pc:sldMkLst>
          <pc:docMk/>
          <pc:sldMk cId="108906797" sldId="292"/>
        </pc:sldMkLst>
        <pc:picChg chg="add del mod">
          <ac:chgData name="Erin Hawkins" userId="2699eaa8-84b3-47cd-8823-c7fdc93696dd" providerId="ADAL" clId="{EDAD780B-A56F-4A86-A3A4-E2957D06B5A3}" dt="2022-08-08T16:12:49.206" v="1268" actId="478"/>
          <ac:picMkLst>
            <pc:docMk/>
            <pc:sldMk cId="108906797" sldId="292"/>
            <ac:picMk id="4" creationId="{1C1BD9EA-DD9D-47D8-8FFA-921A02858676}"/>
          </ac:picMkLst>
        </pc:picChg>
        <pc:picChg chg="add del mod ord">
          <ac:chgData name="Erin Hawkins" userId="2699eaa8-84b3-47cd-8823-c7fdc93696dd" providerId="ADAL" clId="{EDAD780B-A56F-4A86-A3A4-E2957D06B5A3}" dt="2022-08-08T17:18:15.751" v="1377" actId="478"/>
          <ac:picMkLst>
            <pc:docMk/>
            <pc:sldMk cId="108906797" sldId="292"/>
            <ac:picMk id="6" creationId="{5B155AAE-7621-4CE0-A041-E1550B26A03E}"/>
          </ac:picMkLst>
        </pc:picChg>
        <pc:picChg chg="add del mod">
          <ac:chgData name="Erin Hawkins" userId="2699eaa8-84b3-47cd-8823-c7fdc93696dd" providerId="ADAL" clId="{EDAD780B-A56F-4A86-A3A4-E2957D06B5A3}" dt="2022-08-08T16:13:05.403" v="1274" actId="478"/>
          <ac:picMkLst>
            <pc:docMk/>
            <pc:sldMk cId="108906797" sldId="292"/>
            <ac:picMk id="7" creationId="{73F9BC09-90A3-46AB-8E8C-F0124B3F03C8}"/>
          </ac:picMkLst>
        </pc:picChg>
        <pc:picChg chg="add mod ord">
          <ac:chgData name="Erin Hawkins" userId="2699eaa8-84b3-47cd-8823-c7fdc93696dd" providerId="ADAL" clId="{EDAD780B-A56F-4A86-A3A4-E2957D06B5A3}" dt="2022-08-08T17:18:56.184" v="1381" actId="167"/>
          <ac:picMkLst>
            <pc:docMk/>
            <pc:sldMk cId="108906797" sldId="292"/>
            <ac:picMk id="9" creationId="{0CB73497-4A8E-4234-9D13-49BD67C1FBB1}"/>
          </ac:picMkLst>
        </pc:picChg>
        <pc:picChg chg="del">
          <ac:chgData name="Erin Hawkins" userId="2699eaa8-84b3-47cd-8823-c7fdc93696dd" providerId="ADAL" clId="{EDAD780B-A56F-4A86-A3A4-E2957D06B5A3}" dt="2022-08-04T17:56:17.813" v="348" actId="478"/>
          <ac:picMkLst>
            <pc:docMk/>
            <pc:sldMk cId="108906797" sldId="292"/>
            <ac:picMk id="11" creationId="{4AA9D517-0E93-4D24-B78C-8CDE5ED80CCD}"/>
          </ac:picMkLst>
        </pc:picChg>
      </pc:sldChg>
      <pc:sldChg chg="del">
        <pc:chgData name="Erin Hawkins" userId="2699eaa8-84b3-47cd-8823-c7fdc93696dd" providerId="ADAL" clId="{EDAD780B-A56F-4A86-A3A4-E2957D06B5A3}" dt="2022-08-04T14:42:06.926" v="0" actId="47"/>
        <pc:sldMkLst>
          <pc:docMk/>
          <pc:sldMk cId="3170926250" sldId="294"/>
        </pc:sldMkLst>
      </pc:sldChg>
      <pc:sldChg chg="del">
        <pc:chgData name="Erin Hawkins" userId="2699eaa8-84b3-47cd-8823-c7fdc93696dd" providerId="ADAL" clId="{EDAD780B-A56F-4A86-A3A4-E2957D06B5A3}" dt="2022-08-04T14:42:09" v="2" actId="47"/>
        <pc:sldMkLst>
          <pc:docMk/>
          <pc:sldMk cId="3125784451" sldId="295"/>
        </pc:sldMkLst>
      </pc:sldChg>
      <pc:sldChg chg="del">
        <pc:chgData name="Erin Hawkins" userId="2699eaa8-84b3-47cd-8823-c7fdc93696dd" providerId="ADAL" clId="{EDAD780B-A56F-4A86-A3A4-E2957D06B5A3}" dt="2022-08-04T14:42:07.843" v="1" actId="47"/>
        <pc:sldMkLst>
          <pc:docMk/>
          <pc:sldMk cId="1112193618" sldId="297"/>
        </pc:sldMkLst>
      </pc:sldChg>
      <pc:sldChg chg="del">
        <pc:chgData name="Erin Hawkins" userId="2699eaa8-84b3-47cd-8823-c7fdc93696dd" providerId="ADAL" clId="{EDAD780B-A56F-4A86-A3A4-E2957D06B5A3}" dt="2022-08-04T15:45:35.748" v="159" actId="47"/>
        <pc:sldMkLst>
          <pc:docMk/>
          <pc:sldMk cId="1116460444" sldId="298"/>
        </pc:sldMkLst>
      </pc:sldChg>
      <pc:sldChg chg="addSp delSp modSp mod ord">
        <pc:chgData name="Erin Hawkins" userId="2699eaa8-84b3-47cd-8823-c7fdc93696dd" providerId="ADAL" clId="{EDAD780B-A56F-4A86-A3A4-E2957D06B5A3}" dt="2022-08-09T14:32:57.473" v="2895"/>
        <pc:sldMkLst>
          <pc:docMk/>
          <pc:sldMk cId="3323997143" sldId="299"/>
        </pc:sldMkLst>
        <pc:spChg chg="add del mod">
          <ac:chgData name="Erin Hawkins" userId="2699eaa8-84b3-47cd-8823-c7fdc93696dd" providerId="ADAL" clId="{EDAD780B-A56F-4A86-A3A4-E2957D06B5A3}" dt="2022-08-04T17:34:14.792" v="163" actId="478"/>
          <ac:spMkLst>
            <pc:docMk/>
            <pc:sldMk cId="3323997143" sldId="299"/>
            <ac:spMk id="2" creationId="{FF0477EF-CDDC-44DB-BE6B-BC8201231E87}"/>
          </ac:spMkLst>
        </pc:spChg>
        <pc:spChg chg="add del mod">
          <ac:chgData name="Erin Hawkins" userId="2699eaa8-84b3-47cd-8823-c7fdc93696dd" providerId="ADAL" clId="{EDAD780B-A56F-4A86-A3A4-E2957D06B5A3}" dt="2022-08-04T17:34:12.728" v="162" actId="478"/>
          <ac:spMkLst>
            <pc:docMk/>
            <pc:sldMk cId="3323997143" sldId="299"/>
            <ac:spMk id="4" creationId="{FE36FC61-AF70-4B6D-8B10-7813EC0B3448}"/>
          </ac:spMkLst>
        </pc:spChg>
        <pc:spChg chg="mod">
          <ac:chgData name="Erin Hawkins" userId="2699eaa8-84b3-47cd-8823-c7fdc93696dd" providerId="ADAL" clId="{EDAD780B-A56F-4A86-A3A4-E2957D06B5A3}" dt="2022-08-04T15:32:14.950" v="136" actId="20577"/>
          <ac:spMkLst>
            <pc:docMk/>
            <pc:sldMk cId="3323997143" sldId="299"/>
            <ac:spMk id="10" creationId="{5F575AE2-F787-4CFF-9DEE-AF52F407157B}"/>
          </ac:spMkLst>
        </pc:spChg>
        <pc:spChg chg="del">
          <ac:chgData name="Erin Hawkins" userId="2699eaa8-84b3-47cd-8823-c7fdc93696dd" providerId="ADAL" clId="{EDAD780B-A56F-4A86-A3A4-E2957D06B5A3}" dt="2022-08-08T23:39:59.454" v="2134" actId="478"/>
          <ac:spMkLst>
            <pc:docMk/>
            <pc:sldMk cId="3323997143" sldId="299"/>
            <ac:spMk id="11" creationId="{7D735B07-71A6-49A0-9B03-A3CC0EEC92A2}"/>
          </ac:spMkLst>
        </pc:spChg>
        <pc:picChg chg="del">
          <ac:chgData name="Erin Hawkins" userId="2699eaa8-84b3-47cd-8823-c7fdc93696dd" providerId="ADAL" clId="{EDAD780B-A56F-4A86-A3A4-E2957D06B5A3}" dt="2022-08-04T17:34:10.530" v="161" actId="478"/>
          <ac:picMkLst>
            <pc:docMk/>
            <pc:sldMk cId="3323997143" sldId="299"/>
            <ac:picMk id="5" creationId="{BD84E460-A7E2-46C9-9383-37237B215E32}"/>
          </ac:picMkLst>
        </pc:picChg>
        <pc:picChg chg="add mod">
          <ac:chgData name="Erin Hawkins" userId="2699eaa8-84b3-47cd-8823-c7fdc93696dd" providerId="ADAL" clId="{EDAD780B-A56F-4A86-A3A4-E2957D06B5A3}" dt="2022-08-04T17:34:53.254" v="171" actId="1076"/>
          <ac:picMkLst>
            <pc:docMk/>
            <pc:sldMk cId="3323997143" sldId="299"/>
            <ac:picMk id="7" creationId="{D5A94E5D-8494-4ADA-AF94-415C5A5808E3}"/>
          </ac:picMkLst>
        </pc:picChg>
        <pc:picChg chg="add del">
          <ac:chgData name="Erin Hawkins" userId="2699eaa8-84b3-47cd-8823-c7fdc93696dd" providerId="ADAL" clId="{EDAD780B-A56F-4A86-A3A4-E2957D06B5A3}" dt="2022-08-08T23:28:34.485" v="2107" actId="21"/>
          <ac:picMkLst>
            <pc:docMk/>
            <pc:sldMk cId="3323997143" sldId="299"/>
            <ac:picMk id="12" creationId="{C91209D0-0509-49DD-BEE6-14902176BCCD}"/>
          </ac:picMkLst>
        </pc:picChg>
      </pc:sldChg>
      <pc:sldChg chg="addSp delSp modSp del mod ord">
        <pc:chgData name="Erin Hawkins" userId="2699eaa8-84b3-47cd-8823-c7fdc93696dd" providerId="ADAL" clId="{EDAD780B-A56F-4A86-A3A4-E2957D06B5A3}" dt="2022-08-08T22:59:49.748" v="2074" actId="47"/>
        <pc:sldMkLst>
          <pc:docMk/>
          <pc:sldMk cId="1939149576" sldId="300"/>
        </pc:sldMkLst>
        <pc:spChg chg="add del mod">
          <ac:chgData name="Erin Hawkins" userId="2699eaa8-84b3-47cd-8823-c7fdc93696dd" providerId="ADAL" clId="{EDAD780B-A56F-4A86-A3A4-E2957D06B5A3}" dt="2022-08-05T12:54:44.300" v="732" actId="478"/>
          <ac:spMkLst>
            <pc:docMk/>
            <pc:sldMk cId="1939149576" sldId="300"/>
            <ac:spMk id="5" creationId="{21FAF303-38F0-4552-8AC5-E1086E16A354}"/>
          </ac:spMkLst>
        </pc:spChg>
        <pc:picChg chg="add mod ord">
          <ac:chgData name="Erin Hawkins" userId="2699eaa8-84b3-47cd-8823-c7fdc93696dd" providerId="ADAL" clId="{EDAD780B-A56F-4A86-A3A4-E2957D06B5A3}" dt="2022-08-08T21:42:37.259" v="1738" actId="1076"/>
          <ac:picMkLst>
            <pc:docMk/>
            <pc:sldMk cId="1939149576" sldId="300"/>
            <ac:picMk id="3" creationId="{BA55D798-1823-45AD-BD3D-4B95CCA39BE7}"/>
          </ac:picMkLst>
        </pc:picChg>
        <pc:picChg chg="del">
          <ac:chgData name="Erin Hawkins" userId="2699eaa8-84b3-47cd-8823-c7fdc93696dd" providerId="ADAL" clId="{EDAD780B-A56F-4A86-A3A4-E2957D06B5A3}" dt="2022-08-08T21:42:40.498" v="1739" actId="478"/>
          <ac:picMkLst>
            <pc:docMk/>
            <pc:sldMk cId="1939149576" sldId="300"/>
            <ac:picMk id="7" creationId="{0CE4EA16-73B7-46F2-B955-047A5D3FD790}"/>
          </ac:picMkLst>
        </pc:picChg>
        <pc:picChg chg="del">
          <ac:chgData name="Erin Hawkins" userId="2699eaa8-84b3-47cd-8823-c7fdc93696dd" providerId="ADAL" clId="{EDAD780B-A56F-4A86-A3A4-E2957D06B5A3}" dt="2022-08-05T12:54:41.573" v="731" actId="478"/>
          <ac:picMkLst>
            <pc:docMk/>
            <pc:sldMk cId="1939149576" sldId="300"/>
            <ac:picMk id="12" creationId="{9E3489BA-B80C-4D90-B916-AB058DDFDB32}"/>
          </ac:picMkLst>
        </pc:picChg>
      </pc:sldChg>
      <pc:sldChg chg="del">
        <pc:chgData name="Erin Hawkins" userId="2699eaa8-84b3-47cd-8823-c7fdc93696dd" providerId="ADAL" clId="{EDAD780B-A56F-4A86-A3A4-E2957D06B5A3}" dt="2022-08-04T15:36:07.637" v="158" actId="47"/>
        <pc:sldMkLst>
          <pc:docMk/>
          <pc:sldMk cId="517007158" sldId="301"/>
        </pc:sldMkLst>
      </pc:sldChg>
      <pc:sldChg chg="addSp delSp modSp add mod ord">
        <pc:chgData name="Erin Hawkins" userId="2699eaa8-84b3-47cd-8823-c7fdc93696dd" providerId="ADAL" clId="{EDAD780B-A56F-4A86-A3A4-E2957D06B5A3}" dt="2022-08-08T23:36:23.930" v="2131" actId="1076"/>
        <pc:sldMkLst>
          <pc:docMk/>
          <pc:sldMk cId="3768738928" sldId="301"/>
        </pc:sldMkLst>
        <pc:spChg chg="del">
          <ac:chgData name="Erin Hawkins" userId="2699eaa8-84b3-47cd-8823-c7fdc93696dd" providerId="ADAL" clId="{EDAD780B-A56F-4A86-A3A4-E2957D06B5A3}" dt="2022-08-08T22:14:25.040" v="2020" actId="478"/>
          <ac:spMkLst>
            <pc:docMk/>
            <pc:sldMk cId="3768738928" sldId="301"/>
            <ac:spMk id="4" creationId="{49E07379-201C-4C0F-8C6F-533206D72227}"/>
          </ac:spMkLst>
        </pc:spChg>
        <pc:spChg chg="add del mod ord">
          <ac:chgData name="Erin Hawkins" userId="2699eaa8-84b3-47cd-8823-c7fdc93696dd" providerId="ADAL" clId="{EDAD780B-A56F-4A86-A3A4-E2957D06B5A3}" dt="2022-08-08T21:51:53.097" v="1795" actId="478"/>
          <ac:spMkLst>
            <pc:docMk/>
            <pc:sldMk cId="3768738928" sldId="301"/>
            <ac:spMk id="5" creationId="{AF9D99F7-EEE0-418A-8CE7-D4EC9020B1DE}"/>
          </ac:spMkLst>
        </pc:spChg>
        <pc:spChg chg="del">
          <ac:chgData name="Erin Hawkins" userId="2699eaa8-84b3-47cd-8823-c7fdc93696dd" providerId="ADAL" clId="{EDAD780B-A56F-4A86-A3A4-E2957D06B5A3}" dt="2022-08-08T21:38:56.034" v="1640" actId="478"/>
          <ac:spMkLst>
            <pc:docMk/>
            <pc:sldMk cId="3768738928" sldId="301"/>
            <ac:spMk id="6" creationId="{1C074EA1-E65E-4CAB-AE9B-1CC4C6641030}"/>
          </ac:spMkLst>
        </pc:spChg>
        <pc:spChg chg="mod">
          <ac:chgData name="Erin Hawkins" userId="2699eaa8-84b3-47cd-8823-c7fdc93696dd" providerId="ADAL" clId="{EDAD780B-A56F-4A86-A3A4-E2957D06B5A3}" dt="2022-08-08T22:18:32.586" v="2067" actId="1076"/>
          <ac:spMkLst>
            <pc:docMk/>
            <pc:sldMk cId="3768738928" sldId="301"/>
            <ac:spMk id="7" creationId="{384B00B3-3ED1-4A85-9EF1-FED83D4F3E65}"/>
          </ac:spMkLst>
        </pc:spChg>
        <pc:spChg chg="del mod">
          <ac:chgData name="Erin Hawkins" userId="2699eaa8-84b3-47cd-8823-c7fdc93696dd" providerId="ADAL" clId="{EDAD780B-A56F-4A86-A3A4-E2957D06B5A3}" dt="2022-08-08T21:39:13.744" v="1646" actId="478"/>
          <ac:spMkLst>
            <pc:docMk/>
            <pc:sldMk cId="3768738928" sldId="301"/>
            <ac:spMk id="8" creationId="{4E2C9892-A62F-451B-BFA0-7AC23E25E660}"/>
          </ac:spMkLst>
        </pc:spChg>
        <pc:spChg chg="add del mod ord">
          <ac:chgData name="Erin Hawkins" userId="2699eaa8-84b3-47cd-8823-c7fdc93696dd" providerId="ADAL" clId="{EDAD780B-A56F-4A86-A3A4-E2957D06B5A3}" dt="2022-08-08T22:14:04.120" v="2017" actId="478"/>
          <ac:spMkLst>
            <pc:docMk/>
            <pc:sldMk cId="3768738928" sldId="301"/>
            <ac:spMk id="13" creationId="{07600016-2CA8-477E-85B8-201F1A990E6E}"/>
          </ac:spMkLst>
        </pc:spChg>
        <pc:graphicFrameChg chg="add del mod">
          <ac:chgData name="Erin Hawkins" userId="2699eaa8-84b3-47cd-8823-c7fdc93696dd" providerId="ADAL" clId="{EDAD780B-A56F-4A86-A3A4-E2957D06B5A3}" dt="2022-08-08T22:14:19.627" v="2019" actId="478"/>
          <ac:graphicFrameMkLst>
            <pc:docMk/>
            <pc:sldMk cId="3768738928" sldId="301"/>
            <ac:graphicFrameMk id="9" creationId="{00000000-0008-0000-0900-000004000000}"/>
          </ac:graphicFrameMkLst>
        </pc:graphicFrameChg>
        <pc:graphicFrameChg chg="add del mod">
          <ac:chgData name="Erin Hawkins" userId="2699eaa8-84b3-47cd-8823-c7fdc93696dd" providerId="ADAL" clId="{EDAD780B-A56F-4A86-A3A4-E2957D06B5A3}" dt="2022-08-08T22:15:53.304" v="2032" actId="478"/>
          <ac:graphicFrameMkLst>
            <pc:docMk/>
            <pc:sldMk cId="3768738928" sldId="301"/>
            <ac:graphicFrameMk id="14" creationId="{00000000-0008-0000-0900-000004000000}"/>
          </ac:graphicFrameMkLst>
        </pc:graphicFrameChg>
        <pc:graphicFrameChg chg="add mod ord">
          <ac:chgData name="Erin Hawkins" userId="2699eaa8-84b3-47cd-8823-c7fdc93696dd" providerId="ADAL" clId="{EDAD780B-A56F-4A86-A3A4-E2957D06B5A3}" dt="2022-08-08T23:36:23.930" v="2131" actId="1076"/>
          <ac:graphicFrameMkLst>
            <pc:docMk/>
            <pc:sldMk cId="3768738928" sldId="301"/>
            <ac:graphicFrameMk id="15" creationId="{00000000-0008-0000-0900-000004000000}"/>
          </ac:graphicFrameMkLst>
        </pc:graphicFrameChg>
        <pc:picChg chg="add del mod ord modCrop">
          <ac:chgData name="Erin Hawkins" userId="2699eaa8-84b3-47cd-8823-c7fdc93696dd" providerId="ADAL" clId="{EDAD780B-A56F-4A86-A3A4-E2957D06B5A3}" dt="2022-08-08T21:39:07.760" v="1644" actId="478"/>
          <ac:picMkLst>
            <pc:docMk/>
            <pc:sldMk cId="3768738928" sldId="301"/>
            <ac:picMk id="3" creationId="{1A509846-6A0C-42D8-8F48-2480A63B367B}"/>
          </ac:picMkLst>
        </pc:picChg>
        <pc:picChg chg="add del mod ord">
          <ac:chgData name="Erin Hawkins" userId="2699eaa8-84b3-47cd-8823-c7fdc93696dd" providerId="ADAL" clId="{EDAD780B-A56F-4A86-A3A4-E2957D06B5A3}" dt="2022-08-08T22:08:36.342" v="1932" actId="478"/>
          <ac:picMkLst>
            <pc:docMk/>
            <pc:sldMk cId="3768738928" sldId="301"/>
            <ac:picMk id="10" creationId="{8537B6DA-0CB1-4B73-8992-F0D0EC97FB56}"/>
          </ac:picMkLst>
        </pc:picChg>
        <pc:picChg chg="del">
          <ac:chgData name="Erin Hawkins" userId="2699eaa8-84b3-47cd-8823-c7fdc93696dd" providerId="ADAL" clId="{EDAD780B-A56F-4A86-A3A4-E2957D06B5A3}" dt="2022-08-08T21:44:00.772" v="1756" actId="478"/>
          <ac:picMkLst>
            <pc:docMk/>
            <pc:sldMk cId="3768738928" sldId="301"/>
            <ac:picMk id="11" creationId="{980FC454-D535-4898-B717-F9A04D492E16}"/>
          </ac:picMkLst>
        </pc:picChg>
        <pc:picChg chg="add del mod">
          <ac:chgData name="Erin Hawkins" userId="2699eaa8-84b3-47cd-8823-c7fdc93696dd" providerId="ADAL" clId="{EDAD780B-A56F-4A86-A3A4-E2957D06B5A3}" dt="2022-08-08T21:51:22.054" v="1785" actId="478"/>
          <ac:picMkLst>
            <pc:docMk/>
            <pc:sldMk cId="3768738928" sldId="301"/>
            <ac:picMk id="12" creationId="{4500D0CA-DFFA-4F2F-917A-BFFF1C75CB4A}"/>
          </ac:picMkLst>
        </pc:picChg>
        <pc:picChg chg="add mod">
          <ac:chgData name="Erin Hawkins" userId="2699eaa8-84b3-47cd-8823-c7fdc93696dd" providerId="ADAL" clId="{EDAD780B-A56F-4A86-A3A4-E2957D06B5A3}" dt="2022-08-08T23:36:11.299" v="2130"/>
          <ac:picMkLst>
            <pc:docMk/>
            <pc:sldMk cId="3768738928" sldId="301"/>
            <ac:picMk id="16" creationId="{00341C74-5358-4755-A3CA-25637B3DB2F0}"/>
          </ac:picMkLst>
        </pc:picChg>
      </pc:sldChg>
      <pc:sldChg chg="del">
        <pc:chgData name="Erin Hawkins" userId="2699eaa8-84b3-47cd-8823-c7fdc93696dd" providerId="ADAL" clId="{EDAD780B-A56F-4A86-A3A4-E2957D06B5A3}" dt="2022-08-04T15:45:48.676" v="160" actId="47"/>
        <pc:sldMkLst>
          <pc:docMk/>
          <pc:sldMk cId="625820527" sldId="302"/>
        </pc:sldMkLst>
      </pc:sldChg>
      <pc:sldChg chg="addSp delSp modSp add mod">
        <pc:chgData name="Erin Hawkins" userId="2699eaa8-84b3-47cd-8823-c7fdc93696dd" providerId="ADAL" clId="{EDAD780B-A56F-4A86-A3A4-E2957D06B5A3}" dt="2022-08-09T15:47:01.655" v="3657" actId="20577"/>
        <pc:sldMkLst>
          <pc:docMk/>
          <pc:sldMk cId="2393659005" sldId="302"/>
        </pc:sldMkLst>
        <pc:spChg chg="del">
          <ac:chgData name="Erin Hawkins" userId="2699eaa8-84b3-47cd-8823-c7fdc93696dd" providerId="ADAL" clId="{EDAD780B-A56F-4A86-A3A4-E2957D06B5A3}" dt="2022-08-08T23:39:51.845" v="2133" actId="478"/>
          <ac:spMkLst>
            <pc:docMk/>
            <pc:sldMk cId="2393659005" sldId="302"/>
            <ac:spMk id="4" creationId="{49E07379-201C-4C0F-8C6F-533206D72227}"/>
          </ac:spMkLst>
        </pc:spChg>
        <pc:spChg chg="del">
          <ac:chgData name="Erin Hawkins" userId="2699eaa8-84b3-47cd-8823-c7fdc93696dd" providerId="ADAL" clId="{EDAD780B-A56F-4A86-A3A4-E2957D06B5A3}" dt="2022-08-08T23:39:48.202" v="2132" actId="478"/>
          <ac:spMkLst>
            <pc:docMk/>
            <pc:sldMk cId="2393659005" sldId="302"/>
            <ac:spMk id="6" creationId="{1C074EA1-E65E-4CAB-AE9B-1CC4C6641030}"/>
          </ac:spMkLst>
        </pc:spChg>
        <pc:spChg chg="add mod">
          <ac:chgData name="Erin Hawkins" userId="2699eaa8-84b3-47cd-8823-c7fdc93696dd" providerId="ADAL" clId="{EDAD780B-A56F-4A86-A3A4-E2957D06B5A3}" dt="2022-08-09T15:47:01.655" v="3657" actId="20577"/>
          <ac:spMkLst>
            <pc:docMk/>
            <pc:sldMk cId="2393659005" sldId="302"/>
            <ac:spMk id="7" creationId="{D7B85D9A-3E4D-4F8E-BAF0-4F2209E7342A}"/>
          </ac:spMkLst>
        </pc:spChg>
        <pc:spChg chg="del">
          <ac:chgData name="Erin Hawkins" userId="2699eaa8-84b3-47cd-8823-c7fdc93696dd" providerId="ADAL" clId="{EDAD780B-A56F-4A86-A3A4-E2957D06B5A3}" dt="2022-08-08T23:40:06.241" v="2135" actId="478"/>
          <ac:spMkLst>
            <pc:docMk/>
            <pc:sldMk cId="2393659005" sldId="302"/>
            <ac:spMk id="8" creationId="{4E2C9892-A62F-451B-BFA0-7AC23E25E660}"/>
          </ac:spMkLst>
        </pc:spChg>
        <pc:spChg chg="mod">
          <ac:chgData name="Erin Hawkins" userId="2699eaa8-84b3-47cd-8823-c7fdc93696dd" providerId="ADAL" clId="{EDAD780B-A56F-4A86-A3A4-E2957D06B5A3}" dt="2022-08-09T15:26:48.581" v="3241" actId="1037"/>
          <ac:spMkLst>
            <pc:docMk/>
            <pc:sldMk cId="2393659005" sldId="302"/>
            <ac:spMk id="9" creationId="{611C549A-6745-48F3-A15D-709FF11B51E5}"/>
          </ac:spMkLst>
        </pc:spChg>
        <pc:picChg chg="add mod ord">
          <ac:chgData name="Erin Hawkins" userId="2699eaa8-84b3-47cd-8823-c7fdc93696dd" providerId="ADAL" clId="{EDAD780B-A56F-4A86-A3A4-E2957D06B5A3}" dt="2022-08-08T23:40:57.607" v="2141" actId="167"/>
          <ac:picMkLst>
            <pc:docMk/>
            <pc:sldMk cId="2393659005" sldId="302"/>
            <ac:picMk id="10" creationId="{633393C1-E98C-441B-8137-B7650D49D8FC}"/>
          </ac:picMkLst>
        </pc:picChg>
      </pc:sldChg>
      <pc:sldChg chg="addSp delSp modSp add del mod ord">
        <pc:chgData name="Erin Hawkins" userId="2699eaa8-84b3-47cd-8823-c7fdc93696dd" providerId="ADAL" clId="{EDAD780B-A56F-4A86-A3A4-E2957D06B5A3}" dt="2022-08-08T21:18:23.305" v="1437" actId="2696"/>
        <pc:sldMkLst>
          <pc:docMk/>
          <pc:sldMk cId="2879460859" sldId="302"/>
        </pc:sldMkLst>
        <pc:spChg chg="del">
          <ac:chgData name="Erin Hawkins" userId="2699eaa8-84b3-47cd-8823-c7fdc93696dd" providerId="ADAL" clId="{EDAD780B-A56F-4A86-A3A4-E2957D06B5A3}" dt="2022-08-08T15:47:29.586" v="830" actId="478"/>
          <ac:spMkLst>
            <pc:docMk/>
            <pc:sldMk cId="2879460859" sldId="302"/>
            <ac:spMk id="6" creationId="{1C074EA1-E65E-4CAB-AE9B-1CC4C6641030}"/>
          </ac:spMkLst>
        </pc:spChg>
        <pc:spChg chg="mod">
          <ac:chgData name="Erin Hawkins" userId="2699eaa8-84b3-47cd-8823-c7fdc93696dd" providerId="ADAL" clId="{EDAD780B-A56F-4A86-A3A4-E2957D06B5A3}" dt="2022-08-08T17:01:11.936" v="1376" actId="1076"/>
          <ac:spMkLst>
            <pc:docMk/>
            <pc:sldMk cId="2879460859" sldId="302"/>
            <ac:spMk id="7" creationId="{384B00B3-3ED1-4A85-9EF1-FED83D4F3E65}"/>
          </ac:spMkLst>
        </pc:spChg>
        <pc:spChg chg="del mod">
          <ac:chgData name="Erin Hawkins" userId="2699eaa8-84b3-47cd-8823-c7fdc93696dd" providerId="ADAL" clId="{EDAD780B-A56F-4A86-A3A4-E2957D06B5A3}" dt="2022-08-08T15:54:43.287" v="831" actId="478"/>
          <ac:spMkLst>
            <pc:docMk/>
            <pc:sldMk cId="2879460859" sldId="302"/>
            <ac:spMk id="8" creationId="{4E2C9892-A62F-451B-BFA0-7AC23E25E660}"/>
          </ac:spMkLst>
        </pc:spChg>
        <pc:spChg chg="add mod">
          <ac:chgData name="Erin Hawkins" userId="2699eaa8-84b3-47cd-8823-c7fdc93696dd" providerId="ADAL" clId="{EDAD780B-A56F-4A86-A3A4-E2957D06B5A3}" dt="2022-08-08T16:05:07.191" v="1267" actId="20577"/>
          <ac:spMkLst>
            <pc:docMk/>
            <pc:sldMk cId="2879460859" sldId="302"/>
            <ac:spMk id="21" creationId="{987DA757-52C1-47E2-AC59-8535398D07F8}"/>
          </ac:spMkLst>
        </pc:spChg>
        <pc:spChg chg="add mod">
          <ac:chgData name="Erin Hawkins" userId="2699eaa8-84b3-47cd-8823-c7fdc93696dd" providerId="ADAL" clId="{EDAD780B-A56F-4A86-A3A4-E2957D06B5A3}" dt="2022-08-08T17:44:24.893" v="1436" actId="20577"/>
          <ac:spMkLst>
            <pc:docMk/>
            <pc:sldMk cId="2879460859" sldId="302"/>
            <ac:spMk id="22" creationId="{66756BD3-5834-4422-9DDF-6B3F01B5A86E}"/>
          </ac:spMkLst>
        </pc:spChg>
        <pc:picChg chg="add del mod">
          <ac:chgData name="Erin Hawkins" userId="2699eaa8-84b3-47cd-8823-c7fdc93696dd" providerId="ADAL" clId="{EDAD780B-A56F-4A86-A3A4-E2957D06B5A3}" dt="2022-08-08T15:55:04.043" v="842" actId="931"/>
          <ac:picMkLst>
            <pc:docMk/>
            <pc:sldMk cId="2879460859" sldId="302"/>
            <ac:picMk id="3" creationId="{0E7875BA-409D-42E8-ADA6-4CC3350EA4E0}"/>
          </ac:picMkLst>
        </pc:picChg>
        <pc:picChg chg="add del mod">
          <ac:chgData name="Erin Hawkins" userId="2699eaa8-84b3-47cd-8823-c7fdc93696dd" providerId="ADAL" clId="{EDAD780B-A56F-4A86-A3A4-E2957D06B5A3}" dt="2022-08-08T15:55:04.043" v="842" actId="931"/>
          <ac:picMkLst>
            <pc:docMk/>
            <pc:sldMk cId="2879460859" sldId="302"/>
            <ac:picMk id="9" creationId="{DB38CD18-9B16-450F-955D-A56D5ECE303A}"/>
          </ac:picMkLst>
        </pc:picChg>
        <pc:picChg chg="add del mod">
          <ac:chgData name="Erin Hawkins" userId="2699eaa8-84b3-47cd-8823-c7fdc93696dd" providerId="ADAL" clId="{EDAD780B-A56F-4A86-A3A4-E2957D06B5A3}" dt="2022-08-08T15:55:04.043" v="842" actId="931"/>
          <ac:picMkLst>
            <pc:docMk/>
            <pc:sldMk cId="2879460859" sldId="302"/>
            <ac:picMk id="12" creationId="{0954D19A-7FA8-42A4-A8E3-E8514D887863}"/>
          </ac:picMkLst>
        </pc:picChg>
        <pc:picChg chg="add del mod">
          <ac:chgData name="Erin Hawkins" userId="2699eaa8-84b3-47cd-8823-c7fdc93696dd" providerId="ADAL" clId="{EDAD780B-A56F-4A86-A3A4-E2957D06B5A3}" dt="2022-08-08T15:55:04.043" v="842" actId="931"/>
          <ac:picMkLst>
            <pc:docMk/>
            <pc:sldMk cId="2879460859" sldId="302"/>
            <ac:picMk id="14" creationId="{F8E00D34-5A1E-4BEF-B043-39DB69A919A6}"/>
          </ac:picMkLst>
        </pc:picChg>
        <pc:picChg chg="add mod">
          <ac:chgData name="Erin Hawkins" userId="2699eaa8-84b3-47cd-8823-c7fdc93696dd" providerId="ADAL" clId="{EDAD780B-A56F-4A86-A3A4-E2957D06B5A3}" dt="2022-08-08T15:58:25.952" v="894" actId="14100"/>
          <ac:picMkLst>
            <pc:docMk/>
            <pc:sldMk cId="2879460859" sldId="302"/>
            <ac:picMk id="16" creationId="{43D1644B-43A5-4D5D-A7CF-DD35DC2A6060}"/>
          </ac:picMkLst>
        </pc:picChg>
        <pc:picChg chg="add mod modCrop">
          <ac:chgData name="Erin Hawkins" userId="2699eaa8-84b3-47cd-8823-c7fdc93696dd" providerId="ADAL" clId="{EDAD780B-A56F-4A86-A3A4-E2957D06B5A3}" dt="2022-08-08T15:58:33.566" v="898" actId="14100"/>
          <ac:picMkLst>
            <pc:docMk/>
            <pc:sldMk cId="2879460859" sldId="302"/>
            <ac:picMk id="18" creationId="{5BD8CC67-AEC9-46A1-BABA-7FA34D3543E5}"/>
          </ac:picMkLst>
        </pc:picChg>
        <pc:picChg chg="add mod modCrop">
          <ac:chgData name="Erin Hawkins" userId="2699eaa8-84b3-47cd-8823-c7fdc93696dd" providerId="ADAL" clId="{EDAD780B-A56F-4A86-A3A4-E2957D06B5A3}" dt="2022-08-08T15:58:39.430" v="901" actId="14100"/>
          <ac:picMkLst>
            <pc:docMk/>
            <pc:sldMk cId="2879460859" sldId="302"/>
            <ac:picMk id="20" creationId="{ED83D089-2113-43DE-B40C-80476B7708FE}"/>
          </ac:picMkLst>
        </pc:picChg>
      </pc:sldChg>
      <pc:sldChg chg="addSp delSp modSp add del mod">
        <pc:chgData name="Erin Hawkins" userId="2699eaa8-84b3-47cd-8823-c7fdc93696dd" providerId="ADAL" clId="{EDAD780B-A56F-4A86-A3A4-E2957D06B5A3}" dt="2022-08-08T21:42:07.690" v="1736" actId="47"/>
        <pc:sldMkLst>
          <pc:docMk/>
          <pc:sldMk cId="833072350" sldId="303"/>
        </pc:sldMkLst>
        <pc:picChg chg="add del mod ord">
          <ac:chgData name="Erin Hawkins" userId="2699eaa8-84b3-47cd-8823-c7fdc93696dd" providerId="ADAL" clId="{EDAD780B-A56F-4A86-A3A4-E2957D06B5A3}" dt="2022-08-08T17:29:32.836" v="1399" actId="478"/>
          <ac:picMkLst>
            <pc:docMk/>
            <pc:sldMk cId="833072350" sldId="303"/>
            <ac:picMk id="4" creationId="{1F074D8A-C50A-4CD7-90CA-7905CB09FA18}"/>
          </ac:picMkLst>
        </pc:picChg>
        <pc:picChg chg="mod">
          <ac:chgData name="Erin Hawkins" userId="2699eaa8-84b3-47cd-8823-c7fdc93696dd" providerId="ADAL" clId="{EDAD780B-A56F-4A86-A3A4-E2957D06B5A3}" dt="2022-08-08T16:15:14.507" v="1286" actId="1076"/>
          <ac:picMkLst>
            <pc:docMk/>
            <pc:sldMk cId="833072350" sldId="303"/>
            <ac:picMk id="5" creationId="{C26202D3-218E-4CD2-ADC5-1F75AB827EAB}"/>
          </ac:picMkLst>
        </pc:picChg>
        <pc:picChg chg="del">
          <ac:chgData name="Erin Hawkins" userId="2699eaa8-84b3-47cd-8823-c7fdc93696dd" providerId="ADAL" clId="{EDAD780B-A56F-4A86-A3A4-E2957D06B5A3}" dt="2022-08-08T16:13:33.460" v="1278" actId="478"/>
          <ac:picMkLst>
            <pc:docMk/>
            <pc:sldMk cId="833072350" sldId="303"/>
            <ac:picMk id="6" creationId="{5B155AAE-7621-4CE0-A041-E1550B26A03E}"/>
          </ac:picMkLst>
        </pc:picChg>
        <pc:picChg chg="add mod ord">
          <ac:chgData name="Erin Hawkins" userId="2699eaa8-84b3-47cd-8823-c7fdc93696dd" providerId="ADAL" clId="{EDAD780B-A56F-4A86-A3A4-E2957D06B5A3}" dt="2022-08-08T17:29:47.591" v="1403" actId="167"/>
          <ac:picMkLst>
            <pc:docMk/>
            <pc:sldMk cId="833072350" sldId="303"/>
            <ac:picMk id="8" creationId="{2DB67C90-6750-4455-9F7C-ED3A9A2C829F}"/>
          </ac:picMkLst>
        </pc:picChg>
      </pc:sldChg>
      <pc:sldChg chg="addSp delSp modSp new add del mod ord">
        <pc:chgData name="Erin Hawkins" userId="2699eaa8-84b3-47cd-8823-c7fdc93696dd" providerId="ADAL" clId="{EDAD780B-A56F-4A86-A3A4-E2957D06B5A3}" dt="2022-08-08T23:28:52.311" v="2108"/>
        <pc:sldMkLst>
          <pc:docMk/>
          <pc:sldMk cId="884602595" sldId="303"/>
        </pc:sldMkLst>
        <pc:spChg chg="del">
          <ac:chgData name="Erin Hawkins" userId="2699eaa8-84b3-47cd-8823-c7fdc93696dd" providerId="ADAL" clId="{EDAD780B-A56F-4A86-A3A4-E2957D06B5A3}" dt="2022-08-08T21:46:23.422" v="1770" actId="478"/>
          <ac:spMkLst>
            <pc:docMk/>
            <pc:sldMk cId="884602595" sldId="303"/>
            <ac:spMk id="2" creationId="{9137126A-5AD8-409E-84B4-AB217D0739E4}"/>
          </ac:spMkLst>
        </pc:spChg>
        <pc:spChg chg="del">
          <ac:chgData name="Erin Hawkins" userId="2699eaa8-84b3-47cd-8823-c7fdc93696dd" providerId="ADAL" clId="{EDAD780B-A56F-4A86-A3A4-E2957D06B5A3}" dt="2022-08-08T21:46:25.698" v="1771" actId="478"/>
          <ac:spMkLst>
            <pc:docMk/>
            <pc:sldMk cId="884602595" sldId="303"/>
            <ac:spMk id="3" creationId="{133BE5C9-EE98-4A8F-B1BE-36547742FA8F}"/>
          </ac:spMkLst>
        </pc:spChg>
        <pc:spChg chg="del">
          <ac:chgData name="Erin Hawkins" userId="2699eaa8-84b3-47cd-8823-c7fdc93696dd" providerId="ADAL" clId="{EDAD780B-A56F-4A86-A3A4-E2957D06B5A3}" dt="2022-08-08T22:12:40.969" v="1941" actId="478"/>
          <ac:spMkLst>
            <pc:docMk/>
            <pc:sldMk cId="884602595" sldId="303"/>
            <ac:spMk id="4" creationId="{6EDACFE3-36D8-4C68-B458-ECCE536B4E6E}"/>
          </ac:spMkLst>
        </pc:spChg>
        <pc:spChg chg="add del mod">
          <ac:chgData name="Erin Hawkins" userId="2699eaa8-84b3-47cd-8823-c7fdc93696dd" providerId="ADAL" clId="{EDAD780B-A56F-4A86-A3A4-E2957D06B5A3}" dt="2022-08-08T21:54:30.090" v="1805" actId="478"/>
          <ac:spMkLst>
            <pc:docMk/>
            <pc:sldMk cId="884602595" sldId="303"/>
            <ac:spMk id="9" creationId="{BA62841B-EA31-416C-8B71-03E3D1E27204}"/>
          </ac:spMkLst>
        </pc:spChg>
        <pc:spChg chg="add mod">
          <ac:chgData name="Erin Hawkins" userId="2699eaa8-84b3-47cd-8823-c7fdc93696dd" providerId="ADAL" clId="{EDAD780B-A56F-4A86-A3A4-E2957D06B5A3}" dt="2022-08-08T21:56:52.869" v="1915" actId="20577"/>
          <ac:spMkLst>
            <pc:docMk/>
            <pc:sldMk cId="884602595" sldId="303"/>
            <ac:spMk id="10" creationId="{1E7EE96B-1560-4B4D-98F9-F2BFB4CC404F}"/>
          </ac:spMkLst>
        </pc:spChg>
        <pc:spChg chg="add mod">
          <ac:chgData name="Erin Hawkins" userId="2699eaa8-84b3-47cd-8823-c7fdc93696dd" providerId="ADAL" clId="{EDAD780B-A56F-4A86-A3A4-E2957D06B5A3}" dt="2022-08-08T22:18:53.220" v="2069" actId="1076"/>
          <ac:spMkLst>
            <pc:docMk/>
            <pc:sldMk cId="884602595" sldId="303"/>
            <ac:spMk id="11" creationId="{FE6F417F-B3CD-4E69-A31D-113ED2762D6B}"/>
          </ac:spMkLst>
        </pc:spChg>
        <pc:spChg chg="add mod">
          <ac:chgData name="Erin Hawkins" userId="2699eaa8-84b3-47cd-8823-c7fdc93696dd" providerId="ADAL" clId="{EDAD780B-A56F-4A86-A3A4-E2957D06B5A3}" dt="2022-08-08T22:12:54.542" v="1943" actId="1076"/>
          <ac:spMkLst>
            <pc:docMk/>
            <pc:sldMk cId="884602595" sldId="303"/>
            <ac:spMk id="13" creationId="{CAF8996F-679D-4568-BAEA-4E5572A167FA}"/>
          </ac:spMkLst>
        </pc:spChg>
        <pc:graphicFrameChg chg="add mod">
          <ac:chgData name="Erin Hawkins" userId="2699eaa8-84b3-47cd-8823-c7fdc93696dd" providerId="ADAL" clId="{EDAD780B-A56F-4A86-A3A4-E2957D06B5A3}" dt="2022-08-08T22:18:04.625" v="2063"/>
          <ac:graphicFrameMkLst>
            <pc:docMk/>
            <pc:sldMk cId="884602595" sldId="303"/>
            <ac:graphicFrameMk id="12" creationId="{B7615CF7-9007-43E1-8E84-646F53072E1B}"/>
          </ac:graphicFrameMkLst>
        </pc:graphicFrameChg>
        <pc:picChg chg="add del mod">
          <ac:chgData name="Erin Hawkins" userId="2699eaa8-84b3-47cd-8823-c7fdc93696dd" providerId="ADAL" clId="{EDAD780B-A56F-4A86-A3A4-E2957D06B5A3}" dt="2022-08-08T22:10:44.955" v="1936" actId="21"/>
          <ac:picMkLst>
            <pc:docMk/>
            <pc:sldMk cId="884602595" sldId="303"/>
            <ac:picMk id="5" creationId="{7D87923B-B1BB-4AEB-B3B7-3F7321066781}"/>
          </ac:picMkLst>
        </pc:picChg>
        <pc:picChg chg="add del mod modCrop">
          <ac:chgData name="Erin Hawkins" userId="2699eaa8-84b3-47cd-8823-c7fdc93696dd" providerId="ADAL" clId="{EDAD780B-A56F-4A86-A3A4-E2957D06B5A3}" dt="2022-08-08T22:05:50.565" v="1919" actId="478"/>
          <ac:picMkLst>
            <pc:docMk/>
            <pc:sldMk cId="884602595" sldId="303"/>
            <ac:picMk id="7" creationId="{1C1A475E-A372-4208-8462-BB18F47E27AF}"/>
          </ac:picMkLst>
        </pc:picChg>
        <pc:picChg chg="add del mod">
          <ac:chgData name="Erin Hawkins" userId="2699eaa8-84b3-47cd-8823-c7fdc93696dd" providerId="ADAL" clId="{EDAD780B-A56F-4A86-A3A4-E2957D06B5A3}" dt="2022-08-08T21:51:06.272" v="1782" actId="478"/>
          <ac:picMkLst>
            <pc:docMk/>
            <pc:sldMk cId="884602595" sldId="303"/>
            <ac:picMk id="8" creationId="{0B7FC429-898E-4153-8C0D-50591958E3D8}"/>
          </ac:picMkLst>
        </pc:picChg>
        <pc:picChg chg="add mod">
          <ac:chgData name="Erin Hawkins" userId="2699eaa8-84b3-47cd-8823-c7fdc93696dd" providerId="ADAL" clId="{EDAD780B-A56F-4A86-A3A4-E2957D06B5A3}" dt="2022-08-08T23:28:52.311" v="2108"/>
          <ac:picMkLst>
            <pc:docMk/>
            <pc:sldMk cId="884602595" sldId="303"/>
            <ac:picMk id="14" creationId="{07D2783E-5349-4C55-BC69-237C68C000ED}"/>
          </ac:picMkLst>
        </pc:picChg>
      </pc:sldChg>
      <pc:sldChg chg="new del">
        <pc:chgData name="Erin Hawkins" userId="2699eaa8-84b3-47cd-8823-c7fdc93696dd" providerId="ADAL" clId="{EDAD780B-A56F-4A86-A3A4-E2957D06B5A3}" dt="2022-08-08T16:13:28.044" v="1276" actId="2696"/>
        <pc:sldMkLst>
          <pc:docMk/>
          <pc:sldMk cId="1945489454" sldId="303"/>
        </pc:sldMkLst>
      </pc:sldChg>
      <pc:sldChg chg="addSp delSp modSp add mod">
        <pc:chgData name="Erin Hawkins" userId="2699eaa8-84b3-47cd-8823-c7fdc93696dd" providerId="ADAL" clId="{EDAD780B-A56F-4A86-A3A4-E2957D06B5A3}" dt="2022-08-08T23:29:08.287" v="2109"/>
        <pc:sldMkLst>
          <pc:docMk/>
          <pc:sldMk cId="162141170" sldId="304"/>
        </pc:sldMkLst>
        <pc:spChg chg="del">
          <ac:chgData name="Erin Hawkins" userId="2699eaa8-84b3-47cd-8823-c7fdc93696dd" providerId="ADAL" clId="{EDAD780B-A56F-4A86-A3A4-E2957D06B5A3}" dt="2022-08-08T22:19:28.361" v="2073" actId="478"/>
          <ac:spMkLst>
            <pc:docMk/>
            <pc:sldMk cId="162141170" sldId="304"/>
            <ac:spMk id="4" creationId="{6EDACFE3-36D8-4C68-B458-ECCE536B4E6E}"/>
          </ac:spMkLst>
        </pc:spChg>
        <pc:spChg chg="mod">
          <ac:chgData name="Erin Hawkins" userId="2699eaa8-84b3-47cd-8823-c7fdc93696dd" providerId="ADAL" clId="{EDAD780B-A56F-4A86-A3A4-E2957D06B5A3}" dt="2022-08-08T22:19:25.645" v="2072" actId="1076"/>
          <ac:spMkLst>
            <pc:docMk/>
            <pc:sldMk cId="162141170" sldId="304"/>
            <ac:spMk id="10" creationId="{1E7EE96B-1560-4B4D-98F9-F2BFB4CC404F}"/>
          </ac:spMkLst>
        </pc:spChg>
        <pc:picChg chg="del">
          <ac:chgData name="Erin Hawkins" userId="2699eaa8-84b3-47cd-8823-c7fdc93696dd" providerId="ADAL" clId="{EDAD780B-A56F-4A86-A3A4-E2957D06B5A3}" dt="2022-08-08T22:19:09.943" v="2070" actId="478"/>
          <ac:picMkLst>
            <pc:docMk/>
            <pc:sldMk cId="162141170" sldId="304"/>
            <ac:picMk id="5" creationId="{7D87923B-B1BB-4AEB-B3B7-3F7321066781}"/>
          </ac:picMkLst>
        </pc:picChg>
        <pc:picChg chg="add mod">
          <ac:chgData name="Erin Hawkins" userId="2699eaa8-84b3-47cd-8823-c7fdc93696dd" providerId="ADAL" clId="{EDAD780B-A56F-4A86-A3A4-E2957D06B5A3}" dt="2022-08-08T23:29:08.287" v="2109"/>
          <ac:picMkLst>
            <pc:docMk/>
            <pc:sldMk cId="162141170" sldId="304"/>
            <ac:picMk id="6" creationId="{247EB682-865E-4DBB-9F37-BC7A313BB17D}"/>
          </ac:picMkLst>
        </pc:picChg>
      </pc:sldChg>
      <pc:sldChg chg="addSp delSp modSp add del mod ord">
        <pc:chgData name="Erin Hawkins" userId="2699eaa8-84b3-47cd-8823-c7fdc93696dd" providerId="ADAL" clId="{EDAD780B-A56F-4A86-A3A4-E2957D06B5A3}" dt="2022-08-08T21:42:05.886" v="1735" actId="47"/>
        <pc:sldMkLst>
          <pc:docMk/>
          <pc:sldMk cId="1300924273" sldId="304"/>
        </pc:sldMkLst>
        <pc:spChg chg="del">
          <ac:chgData name="Erin Hawkins" userId="2699eaa8-84b3-47cd-8823-c7fdc93696dd" providerId="ADAL" clId="{EDAD780B-A56F-4A86-A3A4-E2957D06B5A3}" dt="2022-08-08T16:45:09.891" v="1367" actId="478"/>
          <ac:spMkLst>
            <pc:docMk/>
            <pc:sldMk cId="1300924273" sldId="304"/>
            <ac:spMk id="6" creationId="{1C074EA1-E65E-4CAB-AE9B-1CC4C6641030}"/>
          </ac:spMkLst>
        </pc:spChg>
        <pc:spChg chg="mod">
          <ac:chgData name="Erin Hawkins" userId="2699eaa8-84b3-47cd-8823-c7fdc93696dd" providerId="ADAL" clId="{EDAD780B-A56F-4A86-A3A4-E2957D06B5A3}" dt="2022-08-08T17:25:42.484" v="1398" actId="20577"/>
          <ac:spMkLst>
            <pc:docMk/>
            <pc:sldMk cId="1300924273" sldId="304"/>
            <ac:spMk id="7" creationId="{384B00B3-3ED1-4A85-9EF1-FED83D4F3E65}"/>
          </ac:spMkLst>
        </pc:spChg>
        <pc:spChg chg="del mod">
          <ac:chgData name="Erin Hawkins" userId="2699eaa8-84b3-47cd-8823-c7fdc93696dd" providerId="ADAL" clId="{EDAD780B-A56F-4A86-A3A4-E2957D06B5A3}" dt="2022-08-08T16:54:30.817" v="1373" actId="478"/>
          <ac:spMkLst>
            <pc:docMk/>
            <pc:sldMk cId="1300924273" sldId="304"/>
            <ac:spMk id="8" creationId="{4E2C9892-A62F-451B-BFA0-7AC23E25E660}"/>
          </ac:spMkLst>
        </pc:spChg>
        <pc:picChg chg="add mod ord">
          <ac:chgData name="Erin Hawkins" userId="2699eaa8-84b3-47cd-8823-c7fdc93696dd" providerId="ADAL" clId="{EDAD780B-A56F-4A86-A3A4-E2957D06B5A3}" dt="2022-08-08T16:54:46.666" v="1375" actId="1076"/>
          <ac:picMkLst>
            <pc:docMk/>
            <pc:sldMk cId="1300924273" sldId="304"/>
            <ac:picMk id="3" creationId="{CF903719-5B76-4A0D-AFD8-12524A775437}"/>
          </ac:picMkLst>
        </pc:picChg>
      </pc:sldChg>
      <pc:sldChg chg="delSp del mod">
        <pc:chgData name="Erin Hawkins" userId="2699eaa8-84b3-47cd-8823-c7fdc93696dd" providerId="ADAL" clId="{EDAD780B-A56F-4A86-A3A4-E2957D06B5A3}" dt="2022-08-04T17:42:46.717" v="172" actId="47"/>
        <pc:sldMkLst>
          <pc:docMk/>
          <pc:sldMk cId="102792597" sldId="305"/>
        </pc:sldMkLst>
        <pc:spChg chg="del">
          <ac:chgData name="Erin Hawkins" userId="2699eaa8-84b3-47cd-8823-c7fdc93696dd" providerId="ADAL" clId="{EDAD780B-A56F-4A86-A3A4-E2957D06B5A3}" dt="2022-08-04T14:43:52.633" v="62" actId="478"/>
          <ac:spMkLst>
            <pc:docMk/>
            <pc:sldMk cId="102792597" sldId="305"/>
            <ac:spMk id="9" creationId="{8D8C9889-158D-4803-B5DD-0576B0484F7E}"/>
          </ac:spMkLst>
        </pc:spChg>
        <pc:picChg chg="del">
          <ac:chgData name="Erin Hawkins" userId="2699eaa8-84b3-47cd-8823-c7fdc93696dd" providerId="ADAL" clId="{EDAD780B-A56F-4A86-A3A4-E2957D06B5A3}" dt="2022-08-04T14:43:50.529" v="61" actId="478"/>
          <ac:picMkLst>
            <pc:docMk/>
            <pc:sldMk cId="102792597" sldId="305"/>
            <ac:picMk id="8" creationId="{BFFD4BE6-3CFC-467C-B9E3-0716BF62480D}"/>
          </ac:picMkLst>
        </pc:picChg>
      </pc:sldChg>
      <pc:sldChg chg="addSp delSp modSp mod">
        <pc:chgData name="Erin Hawkins" userId="2699eaa8-84b3-47cd-8823-c7fdc93696dd" providerId="ADAL" clId="{EDAD780B-A56F-4A86-A3A4-E2957D06B5A3}" dt="2022-08-09T15:46:16.524" v="3651" actId="732"/>
        <pc:sldMkLst>
          <pc:docMk/>
          <pc:sldMk cId="3711641809" sldId="305"/>
        </pc:sldMkLst>
        <pc:spChg chg="del">
          <ac:chgData name="Erin Hawkins" userId="2699eaa8-84b3-47cd-8823-c7fdc93696dd" providerId="ADAL" clId="{EDAD780B-A56F-4A86-A3A4-E2957D06B5A3}" dt="2022-08-08T23:09:17.645" v="2075" actId="478"/>
          <ac:spMkLst>
            <pc:docMk/>
            <pc:sldMk cId="3711641809" sldId="305"/>
            <ac:spMk id="2" creationId="{08E4E821-7035-4460-A982-A54C3C7AF8E0}"/>
          </ac:spMkLst>
        </pc:spChg>
        <pc:graphicFrameChg chg="del mod">
          <ac:chgData name="Erin Hawkins" userId="2699eaa8-84b3-47cd-8823-c7fdc93696dd" providerId="ADAL" clId="{EDAD780B-A56F-4A86-A3A4-E2957D06B5A3}" dt="2022-08-09T15:43:58.053" v="3631" actId="478"/>
          <ac:graphicFrameMkLst>
            <pc:docMk/>
            <pc:sldMk cId="3711641809" sldId="305"/>
            <ac:graphicFrameMk id="3" creationId="{AF041347-987B-4373-9C81-714BBD8354CC}"/>
          </ac:graphicFrameMkLst>
        </pc:graphicFrameChg>
        <pc:picChg chg="add mod modCrop">
          <ac:chgData name="Erin Hawkins" userId="2699eaa8-84b3-47cd-8823-c7fdc93696dd" providerId="ADAL" clId="{EDAD780B-A56F-4A86-A3A4-E2957D06B5A3}" dt="2022-08-09T15:46:16.524" v="3651" actId="732"/>
          <ac:picMkLst>
            <pc:docMk/>
            <pc:sldMk cId="3711641809" sldId="305"/>
            <ac:picMk id="4" creationId="{F88FD366-2469-4C38-8A1B-CF2D7C3C051F}"/>
          </ac:picMkLst>
        </pc:picChg>
      </pc:sldChg>
      <pc:sldChg chg="modSp add del mod">
        <pc:chgData name="Erin Hawkins" userId="2699eaa8-84b3-47cd-8823-c7fdc93696dd" providerId="ADAL" clId="{EDAD780B-A56F-4A86-A3A4-E2957D06B5A3}" dt="2022-08-08T22:16:43.827" v="2058" actId="2696"/>
        <pc:sldMkLst>
          <pc:docMk/>
          <pc:sldMk cId="3865318784" sldId="305"/>
        </pc:sldMkLst>
        <pc:picChg chg="ord">
          <ac:chgData name="Erin Hawkins" userId="2699eaa8-84b3-47cd-8823-c7fdc93696dd" providerId="ADAL" clId="{EDAD780B-A56F-4A86-A3A4-E2957D06B5A3}" dt="2022-08-08T22:07:35.980" v="1928" actId="166"/>
          <ac:picMkLst>
            <pc:docMk/>
            <pc:sldMk cId="3865318784" sldId="305"/>
            <ac:picMk id="5" creationId="{7D87923B-B1BB-4AEB-B3B7-3F7321066781}"/>
          </ac:picMkLst>
        </pc:picChg>
      </pc:sldChg>
      <pc:sldChg chg="addSp delSp modSp add del mod">
        <pc:chgData name="Erin Hawkins" userId="2699eaa8-84b3-47cd-8823-c7fdc93696dd" providerId="ADAL" clId="{EDAD780B-A56F-4A86-A3A4-E2957D06B5A3}" dt="2022-08-09T15:46:28.164" v="3653" actId="14100"/>
        <pc:sldMkLst>
          <pc:docMk/>
          <pc:sldMk cId="846052622" sldId="306"/>
        </pc:sldMkLst>
        <pc:spChg chg="del">
          <ac:chgData name="Erin Hawkins" userId="2699eaa8-84b3-47cd-8823-c7fdc93696dd" providerId="ADAL" clId="{EDAD780B-A56F-4A86-A3A4-E2957D06B5A3}" dt="2022-08-08T23:09:25.150" v="2077" actId="478"/>
          <ac:spMkLst>
            <pc:docMk/>
            <pc:sldMk cId="846052622" sldId="306"/>
            <ac:spMk id="2" creationId="{2625CE5B-47B0-489C-8B3E-67AB3FE9F984}"/>
          </ac:spMkLst>
        </pc:spChg>
        <pc:graphicFrameChg chg="del mod">
          <ac:chgData name="Erin Hawkins" userId="2699eaa8-84b3-47cd-8823-c7fdc93696dd" providerId="ADAL" clId="{EDAD780B-A56F-4A86-A3A4-E2957D06B5A3}" dt="2022-08-09T15:43:14.080" v="3627" actId="478"/>
          <ac:graphicFrameMkLst>
            <pc:docMk/>
            <pc:sldMk cId="846052622" sldId="306"/>
            <ac:graphicFrameMk id="4" creationId="{AF041347-987B-4373-9C81-714BBD8354CC}"/>
          </ac:graphicFrameMkLst>
        </pc:graphicFrameChg>
        <pc:picChg chg="add mod">
          <ac:chgData name="Erin Hawkins" userId="2699eaa8-84b3-47cd-8823-c7fdc93696dd" providerId="ADAL" clId="{EDAD780B-A56F-4A86-A3A4-E2957D06B5A3}" dt="2022-08-09T15:46:28.164" v="3653" actId="14100"/>
          <ac:picMkLst>
            <pc:docMk/>
            <pc:sldMk cId="846052622" sldId="306"/>
            <ac:picMk id="3" creationId="{EBE07183-5740-4DC3-B375-E26C057C0403}"/>
          </ac:picMkLst>
        </pc:picChg>
      </pc:sldChg>
      <pc:sldChg chg="addSp delSp modSp add del mod">
        <pc:chgData name="Erin Hawkins" userId="2699eaa8-84b3-47cd-8823-c7fdc93696dd" providerId="ADAL" clId="{EDAD780B-A56F-4A86-A3A4-E2957D06B5A3}" dt="2022-08-09T15:42:17.783" v="3624" actId="732"/>
        <pc:sldMkLst>
          <pc:docMk/>
          <pc:sldMk cId="1580018337" sldId="307"/>
        </pc:sldMkLst>
        <pc:spChg chg="del">
          <ac:chgData name="Erin Hawkins" userId="2699eaa8-84b3-47cd-8823-c7fdc93696dd" providerId="ADAL" clId="{EDAD780B-A56F-4A86-A3A4-E2957D06B5A3}" dt="2022-08-08T23:09:28.458" v="2078" actId="478"/>
          <ac:spMkLst>
            <pc:docMk/>
            <pc:sldMk cId="1580018337" sldId="307"/>
            <ac:spMk id="2" creationId="{24644A25-CF17-47B4-AF67-D776B5872E0F}"/>
          </ac:spMkLst>
        </pc:spChg>
        <pc:graphicFrameChg chg="del mod">
          <ac:chgData name="Erin Hawkins" userId="2699eaa8-84b3-47cd-8823-c7fdc93696dd" providerId="ADAL" clId="{EDAD780B-A56F-4A86-A3A4-E2957D06B5A3}" dt="2022-08-09T15:41:13.350" v="3618" actId="478"/>
          <ac:graphicFrameMkLst>
            <pc:docMk/>
            <pc:sldMk cId="1580018337" sldId="307"/>
            <ac:graphicFrameMk id="3" creationId="{AF041347-987B-4373-9C81-714BBD8354CC}"/>
          </ac:graphicFrameMkLst>
        </pc:graphicFrameChg>
        <pc:picChg chg="add mod modCrop">
          <ac:chgData name="Erin Hawkins" userId="2699eaa8-84b3-47cd-8823-c7fdc93696dd" providerId="ADAL" clId="{EDAD780B-A56F-4A86-A3A4-E2957D06B5A3}" dt="2022-08-09T15:42:17.783" v="3624" actId="732"/>
          <ac:picMkLst>
            <pc:docMk/>
            <pc:sldMk cId="1580018337" sldId="307"/>
            <ac:picMk id="4" creationId="{3F9C4DFB-621A-4F89-9DC8-A3194EE38762}"/>
          </ac:picMkLst>
        </pc:picChg>
      </pc:sldChg>
      <pc:sldChg chg="addSp delSp modSp mod">
        <pc:chgData name="Erin Hawkins" userId="2699eaa8-84b3-47cd-8823-c7fdc93696dd" providerId="ADAL" clId="{EDAD780B-A56F-4A86-A3A4-E2957D06B5A3}" dt="2022-08-09T15:45:28.080" v="3646" actId="1076"/>
        <pc:sldMkLst>
          <pc:docMk/>
          <pc:sldMk cId="2558825809" sldId="308"/>
        </pc:sldMkLst>
        <pc:spChg chg="del">
          <ac:chgData name="Erin Hawkins" userId="2699eaa8-84b3-47cd-8823-c7fdc93696dd" providerId="ADAL" clId="{EDAD780B-A56F-4A86-A3A4-E2957D06B5A3}" dt="2022-08-08T23:09:34.006" v="2079" actId="478"/>
          <ac:spMkLst>
            <pc:docMk/>
            <pc:sldMk cId="2558825809" sldId="308"/>
            <ac:spMk id="2" creationId="{04D509FE-5B5C-4A2A-BF52-2FD9D7E1AD33}"/>
          </ac:spMkLst>
        </pc:spChg>
        <pc:picChg chg="add mod modCrop">
          <ac:chgData name="Erin Hawkins" userId="2699eaa8-84b3-47cd-8823-c7fdc93696dd" providerId="ADAL" clId="{EDAD780B-A56F-4A86-A3A4-E2957D06B5A3}" dt="2022-08-09T15:45:28.080" v="3646" actId="1076"/>
          <ac:picMkLst>
            <pc:docMk/>
            <pc:sldMk cId="2558825809" sldId="308"/>
            <ac:picMk id="3" creationId="{358DCD4A-0318-4BEE-93E1-C40E72185B06}"/>
          </ac:picMkLst>
        </pc:picChg>
        <pc:picChg chg="del mod">
          <ac:chgData name="Erin Hawkins" userId="2699eaa8-84b3-47cd-8823-c7fdc93696dd" providerId="ADAL" clId="{EDAD780B-A56F-4A86-A3A4-E2957D06B5A3}" dt="2022-08-09T15:44:43.093" v="3636" actId="478"/>
          <ac:picMkLst>
            <pc:docMk/>
            <pc:sldMk cId="2558825809" sldId="308"/>
            <ac:picMk id="5" creationId="{1CA8E160-8AD2-4775-8F88-DA858C4453A6}"/>
          </ac:picMkLst>
        </pc:picChg>
      </pc:sldChg>
      <pc:sldChg chg="addSp delSp modSp add mod ord">
        <pc:chgData name="Erin Hawkins" userId="2699eaa8-84b3-47cd-8823-c7fdc93696dd" providerId="ADAL" clId="{EDAD780B-A56F-4A86-A3A4-E2957D06B5A3}" dt="2022-08-09T14:33:13.612" v="2909"/>
        <pc:sldMkLst>
          <pc:docMk/>
          <pc:sldMk cId="1322140335" sldId="309"/>
        </pc:sldMkLst>
        <pc:spChg chg="del">
          <ac:chgData name="Erin Hawkins" userId="2699eaa8-84b3-47cd-8823-c7fdc93696dd" providerId="ADAL" clId="{EDAD780B-A56F-4A86-A3A4-E2957D06B5A3}" dt="2022-08-08T23:35:03.650" v="2121" actId="478"/>
          <ac:spMkLst>
            <pc:docMk/>
            <pc:sldMk cId="1322140335" sldId="309"/>
            <ac:spMk id="8" creationId="{4E2C9892-A62F-451B-BFA0-7AC23E25E660}"/>
          </ac:spMkLst>
        </pc:spChg>
        <pc:spChg chg="del">
          <ac:chgData name="Erin Hawkins" userId="2699eaa8-84b3-47cd-8823-c7fdc93696dd" providerId="ADAL" clId="{EDAD780B-A56F-4A86-A3A4-E2957D06B5A3}" dt="2022-08-08T23:35:00.475" v="2120" actId="478"/>
          <ac:spMkLst>
            <pc:docMk/>
            <pc:sldMk cId="1322140335" sldId="309"/>
            <ac:spMk id="9" creationId="{611C549A-6745-48F3-A15D-709FF11B51E5}"/>
          </ac:spMkLst>
        </pc:spChg>
        <pc:picChg chg="del">
          <ac:chgData name="Erin Hawkins" userId="2699eaa8-84b3-47cd-8823-c7fdc93696dd" providerId="ADAL" clId="{EDAD780B-A56F-4A86-A3A4-E2957D06B5A3}" dt="2022-08-08T23:26:51.665" v="2102" actId="478"/>
          <ac:picMkLst>
            <pc:docMk/>
            <pc:sldMk cId="1322140335" sldId="309"/>
            <ac:picMk id="3" creationId="{A8FEBC00-E250-4023-BA25-9700774F7838}"/>
          </ac:picMkLst>
        </pc:picChg>
        <pc:picChg chg="add mod">
          <ac:chgData name="Erin Hawkins" userId="2699eaa8-84b3-47cd-8823-c7fdc93696dd" providerId="ADAL" clId="{EDAD780B-A56F-4A86-A3A4-E2957D06B5A3}" dt="2022-08-08T23:35:28.025" v="2127" actId="1076"/>
          <ac:picMkLst>
            <pc:docMk/>
            <pc:sldMk cId="1322140335" sldId="309"/>
            <ac:picMk id="4" creationId="{8BF2B0D8-774C-4A50-B5FB-29951750BC68}"/>
          </ac:picMkLst>
        </pc:picChg>
        <pc:picChg chg="add mod">
          <ac:chgData name="Erin Hawkins" userId="2699eaa8-84b3-47cd-8823-c7fdc93696dd" providerId="ADAL" clId="{EDAD780B-A56F-4A86-A3A4-E2957D06B5A3}" dt="2022-08-08T23:35:19.463" v="2125"/>
          <ac:picMkLst>
            <pc:docMk/>
            <pc:sldMk cId="1322140335" sldId="309"/>
            <ac:picMk id="7" creationId="{ED672008-A356-4973-AC98-7DF4C97876A7}"/>
          </ac:picMkLst>
        </pc:picChg>
      </pc:sldChg>
      <pc:sldChg chg="addSp delSp modSp new del mod">
        <pc:chgData name="Erin Hawkins" userId="2699eaa8-84b3-47cd-8823-c7fdc93696dd" providerId="ADAL" clId="{EDAD780B-A56F-4A86-A3A4-E2957D06B5A3}" dt="2022-08-09T14:59:18.192" v="3106" actId="47"/>
        <pc:sldMkLst>
          <pc:docMk/>
          <pc:sldMk cId="3370878570" sldId="310"/>
        </pc:sldMkLst>
        <pc:picChg chg="add del mod modCrop">
          <ac:chgData name="Erin Hawkins" userId="2699eaa8-84b3-47cd-8823-c7fdc93696dd" providerId="ADAL" clId="{EDAD780B-A56F-4A86-A3A4-E2957D06B5A3}" dt="2022-08-09T14:50:22.941" v="2917" actId="478"/>
          <ac:picMkLst>
            <pc:docMk/>
            <pc:sldMk cId="3370878570" sldId="310"/>
            <ac:picMk id="4" creationId="{B602A482-5EF7-4EA4-8707-DCDEEC6F96FA}"/>
          </ac:picMkLst>
        </pc:picChg>
        <pc:picChg chg="add mod modCrop">
          <ac:chgData name="Erin Hawkins" userId="2699eaa8-84b3-47cd-8823-c7fdc93696dd" providerId="ADAL" clId="{EDAD780B-A56F-4A86-A3A4-E2957D06B5A3}" dt="2022-08-09T14:50:47.823" v="2922" actId="732"/>
          <ac:picMkLst>
            <pc:docMk/>
            <pc:sldMk cId="3370878570" sldId="310"/>
            <ac:picMk id="6" creationId="{8DFBF7A0-42C0-425F-B09E-EA1B2F56404D}"/>
          </ac:picMkLst>
        </pc:picChg>
      </pc:sldChg>
      <pc:sldChg chg="addSp modSp new mod">
        <pc:chgData name="Erin Hawkins" userId="2699eaa8-84b3-47cd-8823-c7fdc93696dd" providerId="ADAL" clId="{EDAD780B-A56F-4A86-A3A4-E2957D06B5A3}" dt="2022-08-09T15:14:22.652" v="3138" actId="931"/>
        <pc:sldMkLst>
          <pc:docMk/>
          <pc:sldMk cId="714330655" sldId="311"/>
        </pc:sldMkLst>
        <pc:spChg chg="add mod">
          <ac:chgData name="Erin Hawkins" userId="2699eaa8-84b3-47cd-8823-c7fdc93696dd" providerId="ADAL" clId="{EDAD780B-A56F-4A86-A3A4-E2957D06B5A3}" dt="2022-08-09T14:58:10.209" v="3071" actId="20577"/>
          <ac:spMkLst>
            <pc:docMk/>
            <pc:sldMk cId="714330655" sldId="311"/>
            <ac:spMk id="3" creationId="{30C757ED-621D-4567-959B-6AC9DF544D49}"/>
          </ac:spMkLst>
        </pc:spChg>
        <pc:picChg chg="add mod">
          <ac:chgData name="Erin Hawkins" userId="2699eaa8-84b3-47cd-8823-c7fdc93696dd" providerId="ADAL" clId="{EDAD780B-A56F-4A86-A3A4-E2957D06B5A3}" dt="2022-08-09T15:14:22.652" v="3138" actId="931"/>
          <ac:picMkLst>
            <pc:docMk/>
            <pc:sldMk cId="714330655" sldId="311"/>
            <ac:picMk id="5" creationId="{F6B7AD35-B040-456C-803C-7E4BF9909C63}"/>
          </ac:picMkLst>
        </pc:picChg>
      </pc:sldChg>
      <pc:sldChg chg="addSp delSp modSp new mod">
        <pc:chgData name="Erin Hawkins" userId="2699eaa8-84b3-47cd-8823-c7fdc93696dd" providerId="ADAL" clId="{EDAD780B-A56F-4A86-A3A4-E2957D06B5A3}" dt="2022-08-09T15:15:11.890" v="3140" actId="931"/>
        <pc:sldMkLst>
          <pc:docMk/>
          <pc:sldMk cId="820245338" sldId="312"/>
        </pc:sldMkLst>
        <pc:spChg chg="add del mod">
          <ac:chgData name="Erin Hawkins" userId="2699eaa8-84b3-47cd-8823-c7fdc93696dd" providerId="ADAL" clId="{EDAD780B-A56F-4A86-A3A4-E2957D06B5A3}" dt="2022-08-09T15:15:06.321" v="3139" actId="478"/>
          <ac:spMkLst>
            <pc:docMk/>
            <pc:sldMk cId="820245338" sldId="312"/>
            <ac:spMk id="3" creationId="{8C12DBFB-C075-417A-B4A1-780CCBF22A4B}"/>
          </ac:spMkLst>
        </pc:spChg>
        <pc:picChg chg="add mod">
          <ac:chgData name="Erin Hawkins" userId="2699eaa8-84b3-47cd-8823-c7fdc93696dd" providerId="ADAL" clId="{EDAD780B-A56F-4A86-A3A4-E2957D06B5A3}" dt="2022-08-09T15:15:11.890" v="3140" actId="931"/>
          <ac:picMkLst>
            <pc:docMk/>
            <pc:sldMk cId="820245338" sldId="312"/>
            <ac:picMk id="5" creationId="{9B94A4D4-2C89-4387-A94A-FDDBA557317E}"/>
          </ac:picMkLst>
        </pc:picChg>
      </pc:sldChg>
      <pc:sldChg chg="addSp delSp modSp new mod ord">
        <pc:chgData name="Erin Hawkins" userId="2699eaa8-84b3-47cd-8823-c7fdc93696dd" providerId="ADAL" clId="{EDAD780B-A56F-4A86-A3A4-E2957D06B5A3}" dt="2022-08-09T15:40:10.368" v="3615"/>
        <pc:sldMkLst>
          <pc:docMk/>
          <pc:sldMk cId="4178195205" sldId="313"/>
        </pc:sldMkLst>
        <pc:spChg chg="add mod">
          <ac:chgData name="Erin Hawkins" userId="2699eaa8-84b3-47cd-8823-c7fdc93696dd" providerId="ADAL" clId="{EDAD780B-A56F-4A86-A3A4-E2957D06B5A3}" dt="2022-08-09T15:01:17.013" v="3137" actId="20577"/>
          <ac:spMkLst>
            <pc:docMk/>
            <pc:sldMk cId="4178195205" sldId="313"/>
            <ac:spMk id="3" creationId="{1B28E755-E2EB-4BFA-BF4D-8EEEB0C1C9C6}"/>
          </ac:spMkLst>
        </pc:spChg>
        <pc:spChg chg="add del mod ord">
          <ac:chgData name="Erin Hawkins" userId="2699eaa8-84b3-47cd-8823-c7fdc93696dd" providerId="ADAL" clId="{EDAD780B-A56F-4A86-A3A4-E2957D06B5A3}" dt="2022-08-09T15:39:57.133" v="3613" actId="478"/>
          <ac:spMkLst>
            <pc:docMk/>
            <pc:sldMk cId="4178195205" sldId="313"/>
            <ac:spMk id="6" creationId="{22710389-3F1C-4D9C-AB42-51DE963D127F}"/>
          </ac:spMkLst>
        </pc:spChg>
        <pc:spChg chg="add mod ord">
          <ac:chgData name="Erin Hawkins" userId="2699eaa8-84b3-47cd-8823-c7fdc93696dd" providerId="ADAL" clId="{EDAD780B-A56F-4A86-A3A4-E2957D06B5A3}" dt="2022-08-09T15:40:01.712" v="3614" actId="1076"/>
          <ac:spMkLst>
            <pc:docMk/>
            <pc:sldMk cId="4178195205" sldId="313"/>
            <ac:spMk id="7" creationId="{56A99C4A-6255-4876-88E2-BFB32EF76414}"/>
          </ac:spMkLst>
        </pc:spChg>
        <pc:picChg chg="add del mod modCrop">
          <ac:chgData name="Erin Hawkins" userId="2699eaa8-84b3-47cd-8823-c7fdc93696dd" providerId="ADAL" clId="{EDAD780B-A56F-4A86-A3A4-E2957D06B5A3}" dt="2022-08-09T15:38:50.568" v="3594" actId="478"/>
          <ac:picMkLst>
            <pc:docMk/>
            <pc:sldMk cId="4178195205" sldId="313"/>
            <ac:picMk id="5" creationId="{479C2089-1D7D-4D5B-BF1C-75C0741F676F}"/>
          </ac:picMkLst>
        </pc:picChg>
        <pc:picChg chg="add mod ord">
          <ac:chgData name="Erin Hawkins" userId="2699eaa8-84b3-47cd-8823-c7fdc93696dd" providerId="ADAL" clId="{EDAD780B-A56F-4A86-A3A4-E2957D06B5A3}" dt="2022-08-09T15:39:27.910" v="3602" actId="1076"/>
          <ac:picMkLst>
            <pc:docMk/>
            <pc:sldMk cId="4178195205" sldId="313"/>
            <ac:picMk id="8" creationId="{5FEFE29F-2CD0-4A68-BA2B-B5FC8CF2916B}"/>
          </ac:picMkLst>
        </pc:picChg>
        <pc:picChg chg="add mod">
          <ac:chgData name="Erin Hawkins" userId="2699eaa8-84b3-47cd-8823-c7fdc93696dd" providerId="ADAL" clId="{EDAD780B-A56F-4A86-A3A4-E2957D06B5A3}" dt="2022-08-09T15:40:10.368" v="3615"/>
          <ac:picMkLst>
            <pc:docMk/>
            <pc:sldMk cId="4178195205" sldId="313"/>
            <ac:picMk id="9" creationId="{08CC6D82-7953-4103-B00B-67317B636C56}"/>
          </ac:picMkLst>
        </pc:picChg>
      </pc:sldChg>
      <pc:sldMasterChg chg="delSldLayout">
        <pc:chgData name="Erin Hawkins" userId="2699eaa8-84b3-47cd-8823-c7fdc93696dd" providerId="ADAL" clId="{EDAD780B-A56F-4A86-A3A4-E2957D06B5A3}" dt="2022-08-08T22:16:38.339" v="2057" actId="47"/>
        <pc:sldMasterMkLst>
          <pc:docMk/>
          <pc:sldMasterMk cId="3243824665" sldId="2147483648"/>
        </pc:sldMasterMkLst>
        <pc:sldLayoutChg chg="del">
          <pc:chgData name="Erin Hawkins" userId="2699eaa8-84b3-47cd-8823-c7fdc93696dd" providerId="ADAL" clId="{EDAD780B-A56F-4A86-A3A4-E2957D06B5A3}" dt="2022-08-08T22:16:38.339" v="2057" actId="47"/>
          <pc:sldLayoutMkLst>
            <pc:docMk/>
            <pc:sldMasterMk cId="3243824665" sldId="2147483648"/>
            <pc:sldLayoutMk cId="1391987474" sldId="2147483660"/>
          </pc:sldLayoutMkLst>
        </pc:sldLayoutChg>
      </pc:sldMasterChg>
    </pc:docChg>
  </pc:docChgLst>
  <pc:docChgLst>
    <pc:chgData name="Erin Hawkins" userId="2699eaa8-84b3-47cd-8823-c7fdc93696dd" providerId="ADAL" clId="{978A492B-A57A-4FF7-A182-68853DB09167}"/>
    <pc:docChg chg="custSel modSld">
      <pc:chgData name="Erin Hawkins" userId="2699eaa8-84b3-47cd-8823-c7fdc93696dd" providerId="ADAL" clId="{978A492B-A57A-4FF7-A182-68853DB09167}" dt="2022-08-09T16:00:52.264" v="10" actId="962"/>
      <pc:docMkLst>
        <pc:docMk/>
      </pc:docMkLst>
      <pc:sldChg chg="addSp delSp modSp mod">
        <pc:chgData name="Erin Hawkins" userId="2699eaa8-84b3-47cd-8823-c7fdc93696dd" providerId="ADAL" clId="{978A492B-A57A-4FF7-A182-68853DB09167}" dt="2022-08-09T15:59:40.935" v="6" actId="478"/>
        <pc:sldMkLst>
          <pc:docMk/>
          <pc:sldMk cId="714330655" sldId="311"/>
        </pc:sldMkLst>
        <pc:spChg chg="del">
          <ac:chgData name="Erin Hawkins" userId="2699eaa8-84b3-47cd-8823-c7fdc93696dd" providerId="ADAL" clId="{978A492B-A57A-4FF7-A182-68853DB09167}" dt="2022-08-09T15:59:14.382" v="1" actId="478"/>
          <ac:spMkLst>
            <pc:docMk/>
            <pc:sldMk cId="714330655" sldId="311"/>
            <ac:spMk id="3" creationId="{30C757ED-621D-4567-959B-6AC9DF544D49}"/>
          </ac:spMkLst>
        </pc:spChg>
        <pc:picChg chg="del">
          <ac:chgData name="Erin Hawkins" userId="2699eaa8-84b3-47cd-8823-c7fdc93696dd" providerId="ADAL" clId="{978A492B-A57A-4FF7-A182-68853DB09167}" dt="2022-08-09T15:59:11.605" v="0" actId="478"/>
          <ac:picMkLst>
            <pc:docMk/>
            <pc:sldMk cId="714330655" sldId="311"/>
            <ac:picMk id="5" creationId="{F6B7AD35-B040-456C-803C-7E4BF9909C63}"/>
          </ac:picMkLst>
        </pc:picChg>
        <pc:picChg chg="add mod">
          <ac:chgData name="Erin Hawkins" userId="2699eaa8-84b3-47cd-8823-c7fdc93696dd" providerId="ADAL" clId="{978A492B-A57A-4FF7-A182-68853DB09167}" dt="2022-08-09T15:59:24.719" v="4" actId="962"/>
          <ac:picMkLst>
            <pc:docMk/>
            <pc:sldMk cId="714330655" sldId="311"/>
            <ac:picMk id="6" creationId="{003B23FF-D779-4D1F-9A72-8F2A4D69C6C0}"/>
          </ac:picMkLst>
        </pc:picChg>
        <pc:picChg chg="add del mod">
          <ac:chgData name="Erin Hawkins" userId="2699eaa8-84b3-47cd-8823-c7fdc93696dd" providerId="ADAL" clId="{978A492B-A57A-4FF7-A182-68853DB09167}" dt="2022-08-09T15:59:40.935" v="6" actId="478"/>
          <ac:picMkLst>
            <pc:docMk/>
            <pc:sldMk cId="714330655" sldId="311"/>
            <ac:picMk id="7" creationId="{3BC060E4-245D-4B50-B825-05C1ADE6FB33}"/>
          </ac:picMkLst>
        </pc:picChg>
      </pc:sldChg>
      <pc:sldChg chg="addSp delSp modSp mod">
        <pc:chgData name="Erin Hawkins" userId="2699eaa8-84b3-47cd-8823-c7fdc93696dd" providerId="ADAL" clId="{978A492B-A57A-4FF7-A182-68853DB09167}" dt="2022-08-09T16:00:52.264" v="10" actId="962"/>
        <pc:sldMkLst>
          <pc:docMk/>
          <pc:sldMk cId="820245338" sldId="312"/>
        </pc:sldMkLst>
        <pc:picChg chg="add mod">
          <ac:chgData name="Erin Hawkins" userId="2699eaa8-84b3-47cd-8823-c7fdc93696dd" providerId="ADAL" clId="{978A492B-A57A-4FF7-A182-68853DB09167}" dt="2022-08-09T16:00:52.264" v="10" actId="962"/>
          <ac:picMkLst>
            <pc:docMk/>
            <pc:sldMk cId="820245338" sldId="312"/>
            <ac:picMk id="4" creationId="{5A6B448F-1B43-4420-9AAA-0A6D2019914F}"/>
          </ac:picMkLst>
        </pc:picChg>
        <pc:picChg chg="del">
          <ac:chgData name="Erin Hawkins" userId="2699eaa8-84b3-47cd-8823-c7fdc93696dd" providerId="ADAL" clId="{978A492B-A57A-4FF7-A182-68853DB09167}" dt="2022-08-09T16:00:46.339" v="7" actId="478"/>
          <ac:picMkLst>
            <pc:docMk/>
            <pc:sldMk cId="820245338" sldId="312"/>
            <ac:picMk id="5" creationId="{9B94A4D4-2C89-4387-A94A-FDDBA557317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53018372709562"/>
          <c:y val="0.19480351414406533"/>
          <c:w val="0.82446981627296589"/>
          <c:h val="0.577721638961900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Graphs!$B$11</c:f>
              <c:strCache>
                <c:ptCount val="1"/>
                <c:pt idx="0">
                  <c:v>Full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strRef>
              <c:f>Graphs!$A$12:$A$15</c:f>
              <c:strCache>
                <c:ptCount val="4"/>
                <c:pt idx="0">
                  <c:v>Choke Canyon</c:v>
                </c:pt>
                <c:pt idx="1">
                  <c:v>Lake Corpus Christi</c:v>
                </c:pt>
                <c:pt idx="2">
                  <c:v>CCR / LCC System</c:v>
                </c:pt>
                <c:pt idx="3">
                  <c:v>Texana</c:v>
                </c:pt>
              </c:strCache>
            </c:strRef>
          </c:cat>
          <c:val>
            <c:numRef>
              <c:f>Graphs!$B$12:$B$15</c:f>
              <c:numCache>
                <c:formatCode>0.00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7C-4C60-81EF-2E806C87BA47}"/>
            </c:ext>
          </c:extLst>
        </c:ser>
        <c:ser>
          <c:idx val="1"/>
          <c:order val="1"/>
          <c:tx>
            <c:strRef>
              <c:f>Graphs!$C$11</c:f>
              <c:strCache>
                <c:ptCount val="1"/>
                <c:pt idx="0">
                  <c:v>Last Year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Graphs!$A$12:$A$15</c:f>
              <c:strCache>
                <c:ptCount val="4"/>
                <c:pt idx="0">
                  <c:v>Choke Canyon</c:v>
                </c:pt>
                <c:pt idx="1">
                  <c:v>Lake Corpus Christi</c:v>
                </c:pt>
                <c:pt idx="2">
                  <c:v>CCR / LCC System</c:v>
                </c:pt>
                <c:pt idx="3">
                  <c:v>Texana</c:v>
                </c:pt>
              </c:strCache>
            </c:strRef>
          </c:cat>
          <c:val>
            <c:numRef>
              <c:f>Graphs!$C$12:$C$15</c:f>
              <c:numCache>
                <c:formatCode>0.00</c:formatCode>
                <c:ptCount val="4"/>
                <c:pt idx="0">
                  <c:v>49.888884027512709</c:v>
                </c:pt>
                <c:pt idx="1">
                  <c:v>92.4116111867488</c:v>
                </c:pt>
                <c:pt idx="2">
                  <c:v>61.747791461769438</c:v>
                </c:pt>
                <c:pt idx="3">
                  <c:v>99.423285842877988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7C-4C60-81EF-2E806C87BA47}"/>
            </c:ext>
          </c:extLst>
        </c:ser>
        <c:ser>
          <c:idx val="2"/>
          <c:order val="2"/>
          <c:tx>
            <c:strRef>
              <c:f>Graphs!$D$11</c:f>
              <c:strCache>
                <c:ptCount val="1"/>
                <c:pt idx="0">
                  <c:v>Today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Graphs!$A$12:$A$15</c:f>
              <c:strCache>
                <c:ptCount val="4"/>
                <c:pt idx="0">
                  <c:v>Choke Canyon</c:v>
                </c:pt>
                <c:pt idx="1">
                  <c:v>Lake Corpus Christi</c:v>
                </c:pt>
                <c:pt idx="2">
                  <c:v>CCR / LCC System</c:v>
                </c:pt>
                <c:pt idx="3">
                  <c:v>Texana</c:v>
                </c:pt>
              </c:strCache>
            </c:strRef>
          </c:cat>
          <c:val>
            <c:numRef>
              <c:f>Graphs!$D$12:$D$15</c:f>
              <c:numCache>
                <c:formatCode>0.00</c:formatCode>
                <c:ptCount val="4"/>
                <c:pt idx="0">
                  <c:v>34.219646028113168</c:v>
                </c:pt>
                <c:pt idx="1">
                  <c:v>43.845454651847746</c:v>
                </c:pt>
                <c:pt idx="2">
                  <c:v>36.904129857696155</c:v>
                </c:pt>
                <c:pt idx="3">
                  <c:v>74.280659279262508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7C-4C60-81EF-2E806C87BA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449728"/>
        <c:axId val="190734336"/>
      </c:barChart>
      <c:catAx>
        <c:axId val="197449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0734336"/>
        <c:crosses val="autoZero"/>
        <c:auto val="1"/>
        <c:lblAlgn val="ctr"/>
        <c:lblOffset val="100"/>
        <c:noMultiLvlLbl val="0"/>
      </c:catAx>
      <c:valAx>
        <c:axId val="190734336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Capacity (%)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1974497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54.817999999999998</c:v>
                </c:pt>
                <c:pt idx="1">
                  <c:v>56.796999999999997</c:v>
                </c:pt>
                <c:pt idx="2">
                  <c:v>59.701999999999998</c:v>
                </c:pt>
                <c:pt idx="3" formatCode="0.000">
                  <c:v>59.183783701228045</c:v>
                </c:pt>
                <c:pt idx="4" formatCode="0.000">
                  <c:v>62.701008291216546</c:v>
                </c:pt>
                <c:pt idx="5" formatCode="0.000">
                  <c:v>62.405397132039027</c:v>
                </c:pt>
                <c:pt idx="6" formatCode="0.000">
                  <c:v>60.42372417449954</c:v>
                </c:pt>
                <c:pt idx="7">
                  <c:v>70.813000000000002</c:v>
                </c:pt>
                <c:pt idx="8">
                  <c:v>66.513999999999996</c:v>
                </c:pt>
                <c:pt idx="9">
                  <c:v>65.692999999999998</c:v>
                </c:pt>
                <c:pt idx="10">
                  <c:v>62.707999999999998</c:v>
                </c:pt>
                <c:pt idx="11">
                  <c:v>58.863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D5-4993-873B-FCD1E69C06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60.555999999999997</c:v>
                </c:pt>
                <c:pt idx="1">
                  <c:v>65.703000000000003</c:v>
                </c:pt>
                <c:pt idx="2">
                  <c:v>61.037999999999997</c:v>
                </c:pt>
                <c:pt idx="3" formatCode="0.000">
                  <c:v>55.669848203659001</c:v>
                </c:pt>
                <c:pt idx="4" formatCode="0.000">
                  <c:v>57.600288745947154</c:v>
                </c:pt>
                <c:pt idx="5" formatCode="0.000">
                  <c:v>56.024524271488218</c:v>
                </c:pt>
                <c:pt idx="6" formatCode="0.000">
                  <c:v>57.731285095214865</c:v>
                </c:pt>
                <c:pt idx="7">
                  <c:v>79.001999999999995</c:v>
                </c:pt>
                <c:pt idx="8">
                  <c:v>76.751000000000005</c:v>
                </c:pt>
                <c:pt idx="9">
                  <c:v>73.891000000000005</c:v>
                </c:pt>
                <c:pt idx="10">
                  <c:v>69.588999999999999</c:v>
                </c:pt>
                <c:pt idx="11">
                  <c:v>72.698999999999998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D5-4993-873B-FCD1E69C06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75.05</c:v>
                </c:pt>
                <c:pt idx="1">
                  <c:v>74.995000000000005</c:v>
                </c:pt>
                <c:pt idx="2">
                  <c:v>82.54</c:v>
                </c:pt>
                <c:pt idx="3">
                  <c:v>87.887</c:v>
                </c:pt>
                <c:pt idx="4">
                  <c:v>88.641000000000005</c:v>
                </c:pt>
                <c:pt idx="5">
                  <c:v>94.497</c:v>
                </c:pt>
                <c:pt idx="6">
                  <c:v>101.867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D5-4993-873B-FCD1E69C0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2612287"/>
        <c:axId val="232849871"/>
      </c:barChart>
      <c:catAx>
        <c:axId val="232612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849871"/>
        <c:crosses val="autoZero"/>
        <c:auto val="1"/>
        <c:lblAlgn val="ctr"/>
        <c:lblOffset val="100"/>
        <c:noMultiLvlLbl val="0"/>
      </c:catAx>
      <c:valAx>
        <c:axId val="232849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2612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2A8DA-FE54-419D-B752-2FDFAB29B2DC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764EF-20B6-448B-A2E7-DD1E11CD10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0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764EF-20B6-448B-A2E7-DD1E11CD108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6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180D-17A7-4477-A6BD-C60AF2797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B9388A-536B-4470-AF5C-8F294455B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14F79-C0EA-4F21-95F4-456E17F16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E616E-CC29-4B33-BFE8-F0781B5125F5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3FC79-F2AF-4288-A373-A25631685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BA0D6-73EC-4E6C-B774-624D0A8B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3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922E-5FD5-4B07-9FE6-1BED8404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53C9D-E8BA-430A-A4CC-8F050BB90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9CBA-FA0D-43FD-976A-323DC734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C85EC-87D2-419B-89CA-FD3FC7AD0548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DCB9E-3980-4030-B0ED-AE5FB237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67AB4-3849-4589-896D-E699727B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7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4A2F8C-ED11-481D-B720-2C27EA9B8B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18A02-D6FF-4BF3-880E-B00B1840F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3BA89-0512-47BF-920F-1A0B5B89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EEC7-5FC5-4CB1-B44D-057C9261AFCA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86FDF-9A2B-498B-86DC-6AAA2D75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FF9E-7BA3-4BE5-B9C6-99CEAD52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4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515B9-B37A-48F6-B272-EB21185D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94E2F-21C8-40B5-86E2-3D62E73EE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67501-B923-4045-8B61-3352429F9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CC4E-F99D-4729-AC17-5CD332AA0886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0EB54-9AE4-401B-9ECD-9C250FD8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58D44-8A77-4D9B-B88D-676AB919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3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7D146-CD34-41EA-8970-CB17382C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DA7CB-BB10-418E-95DA-312244E78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E8D3-360E-404A-8AC8-6F96CC0D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C4B9-E1E3-41A1-A89C-5B02DD4EDEAD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6BD74-9FB9-4867-A414-C3C446CF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15AE1-D548-44A3-9DCD-BEDA096E4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0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A443-1F54-48E0-B8CB-39BAE512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5B55D-53B3-4AA0-B1F1-E6B965B50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C6A1B-0D2D-4DA1-9DF2-5A3C70987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911C0-42AC-4EE6-BC6D-01F1A3D2E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06C-2213-4F3B-95F1-E06949397126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D341D-94C9-41CA-82DF-9C035E228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6208C-C585-42AF-960C-794D959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1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C4C8-F635-49CB-84DA-D7ABFB8F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A8C63-4121-4675-8B3B-7E68A8C2A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BFD93-A939-4A53-B3D0-B0F56188C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17C16-FD8E-4385-A347-F534FEDC8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6C8AA-B3E7-42AC-BF19-92300FC33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7413B4-5B07-4284-B53C-3168385B4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AE469-0AC5-40DA-A775-E11F7047B296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4F9958-9A7D-4030-9948-2EBF44727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73B782-6B29-4BA8-85F9-49194DDA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2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50C6B-1697-4D51-A1B5-73AFE889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03421-51FC-4136-A0A3-8F73E312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7FC3-2219-4A85-95A5-AFEF89C8914E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1C1D0-D9EE-4122-82EE-0B5CBF0C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BED24-25B7-48D6-99B8-53815572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6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91B07-2AC0-4894-A0D8-80CCEB929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E3FD-EB8D-44CC-BE94-4524C42D4144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C8299-8032-4FA7-9449-73D529E2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F2E3B-AA21-472C-AC35-BA5B1F77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5DB8-17FC-4F2F-A4F1-BD5C1D76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07C90-FCA8-441D-BD8B-36E0936FF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CF15F-BEED-4AB9-A224-93E39943A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FA175-0A12-454F-9CDC-9D41C319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B2CB7-D071-40E9-8F8B-A1569789273E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6BD07-926A-4A43-8C3B-149F7E44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C370C-9297-4844-B00F-0907CC4B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1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8D94-515F-4379-BA7D-E3BE7BCA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DB6D3A-D442-4537-BD58-CA22DC1DC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874F1-23F4-4F16-94A4-75BC91AFC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B1048-EAD6-4DF6-B67D-E28A1119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A267-94BA-41F0-B090-8F45CDAD2372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A39C9-6F20-47ED-8CBF-E59BC414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ED72E-C54F-4C4C-8C47-38DECBE5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7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E9FFC6-78E6-4169-B58E-3E9899802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34DE2-37C3-4171-8FC4-59906E363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73322-CFEA-42EC-815E-5C8C0CD9E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58722-BEA9-4EF9-BF9E-A74B5C6175E1}" type="datetime1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24E0A-B647-4910-87FD-243F42EF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C0B93-6F29-427D-B814-94E9EC4F6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3090E-89CF-4C45-A4A1-A932AC3E4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2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ry landscape&#10;&#10;Description automatically generated with low confidence">
            <a:extLst>
              <a:ext uri="{FF2B5EF4-FFF2-40B4-BE49-F238E27FC236}">
                <a16:creationId xmlns:a16="http://schemas.microsoft.com/office/drawing/2014/main" id="{98BB7288-C608-4FBB-9C76-FCE3C741A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0"/>
          <a:stretch/>
        </p:blipFill>
        <p:spPr>
          <a:xfrm>
            <a:off x="-148046" y="-126999"/>
            <a:ext cx="12488092" cy="698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93DA4-FD8F-4C1C-9221-EA8F0B1C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18" y="136525"/>
            <a:ext cx="11039764" cy="1410425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Raleway SemiBold" pitchFamily="2" charset="0"/>
              </a:rPr>
              <a:t>Drought Contingency Plan Update</a:t>
            </a:r>
            <a:br>
              <a:rPr lang="en-US" dirty="0">
                <a:solidFill>
                  <a:schemeClr val="bg1"/>
                </a:solidFill>
                <a:latin typeface="Raleway SemiBold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Raleway SemiBold" pitchFamily="2" charset="0"/>
              </a:rPr>
              <a:t>Corpus Christi City Council</a:t>
            </a:r>
            <a:br>
              <a:rPr lang="en-US" sz="2800" dirty="0">
                <a:solidFill>
                  <a:schemeClr val="bg1"/>
                </a:solidFill>
                <a:latin typeface="Raleway SemiBold" pitchFamily="2" charset="0"/>
              </a:rPr>
            </a:br>
            <a:r>
              <a:rPr lang="en-US" sz="2800" dirty="0">
                <a:solidFill>
                  <a:schemeClr val="bg1"/>
                </a:solidFill>
                <a:latin typeface="Raleway SemiBold" pitchFamily="2" charset="0"/>
              </a:rPr>
              <a:t>August 9,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52BB1C-3E0B-4CC3-9167-F32EC74A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67B7E5A-FFFB-4A6B-BD64-C710B9C1F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8" y="5811862"/>
            <a:ext cx="2100658" cy="12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4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9C4DFB-621A-4F89-9DC8-A3194EE38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 b="8495"/>
          <a:stretch/>
        </p:blipFill>
        <p:spPr>
          <a:xfrm>
            <a:off x="435428" y="0"/>
            <a:ext cx="11321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1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DCD4A-0318-4BEE-93E1-C40E72185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2241" b="19250"/>
          <a:stretch/>
        </p:blipFill>
        <p:spPr>
          <a:xfrm>
            <a:off x="-21771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2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3BE407-3F98-419D-A97A-E5190C1D3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03B23FF-D779-4D1F-9A72-8F2A4D69C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30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FC98B-31FF-4FB6-9661-9D0A9D7B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A6B448F-1B43-4420-9AAA-0A6D20199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45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dry landscape&#10;&#10;Description automatically generated with low confidence">
            <a:extLst>
              <a:ext uri="{FF2B5EF4-FFF2-40B4-BE49-F238E27FC236}">
                <a16:creationId xmlns:a16="http://schemas.microsoft.com/office/drawing/2014/main" id="{633393C1-E98C-441B-8137-B7650D49D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0"/>
          <a:stretch/>
        </p:blipFill>
        <p:spPr>
          <a:xfrm>
            <a:off x="-148046" y="-126999"/>
            <a:ext cx="12488092" cy="69850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80FC454-D535-4898-B717-F9A04D492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5" y="5805650"/>
            <a:ext cx="2165946" cy="1270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1C549A-6745-48F3-A15D-709FF11B51E5}"/>
              </a:ext>
            </a:extLst>
          </p:cNvPr>
          <p:cNvSpPr txBox="1"/>
          <p:nvPr/>
        </p:nvSpPr>
        <p:spPr>
          <a:xfrm>
            <a:off x="375078" y="132027"/>
            <a:ext cx="9544385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1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Communication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85D9A-3E4D-4F8E-BAF0-4F2209E7342A}"/>
              </a:ext>
            </a:extLst>
          </p:cNvPr>
          <p:cNvSpPr txBox="1"/>
          <p:nvPr/>
        </p:nvSpPr>
        <p:spPr>
          <a:xfrm>
            <a:off x="135613" y="572428"/>
            <a:ext cx="11920773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7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R</a:t>
            </a:r>
            <a:r>
              <a:rPr lang="en-US" sz="2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evamping our website and creating a dashboar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d which will have information on lake levels, daily usage and information on how everyone can save water </a:t>
            </a:r>
            <a:endParaRPr lang="en-US" sz="22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algn="l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Meeting with our large volume customers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Meeting with officials from smaller cities in the area that receive water directly or indirectly from Corpus Christi Water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We are going to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hold a media event in the next two weeks as our lake levels approach 35%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Continued media interviews (24 since Stage 1 began), social media posts, Facebook live, utility bill messaging, billboards and more</a:t>
            </a:r>
          </a:p>
          <a:p>
            <a:pPr algn="l"/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Continued enforcement of water restrictions – 550 citations as of Monday</a:t>
            </a:r>
          </a:p>
        </p:txBody>
      </p:sp>
    </p:spTree>
    <p:extLst>
      <p:ext uri="{BB962C8B-B14F-4D97-AF65-F5344CB8AC3E}">
        <p14:creationId xmlns:p14="http://schemas.microsoft.com/office/powerpoint/2010/main" val="239365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E1D48E-2F05-40E8-A967-10CC7DE4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090E-89CF-4C45-A4A1-A932AC3E487F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8E755-E2EB-4BFA-BF4D-8EEEB0C1C9C6}"/>
              </a:ext>
            </a:extLst>
          </p:cNvPr>
          <p:cNvSpPr txBox="1"/>
          <p:nvPr/>
        </p:nvSpPr>
        <p:spPr>
          <a:xfrm>
            <a:off x="440391" y="132027"/>
            <a:ext cx="954438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Key messages</a:t>
            </a:r>
            <a:endParaRPr lang="en-US" sz="31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algn="l"/>
            <a:endParaRPr lang="en-US" sz="31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</p:txBody>
      </p:sp>
      <p:pic>
        <p:nvPicPr>
          <p:cNvPr id="8" name="Picture 7" descr="A close-up of a dry landscape&#10;&#10;Description automatically generated with low confidence">
            <a:extLst>
              <a:ext uri="{FF2B5EF4-FFF2-40B4-BE49-F238E27FC236}">
                <a16:creationId xmlns:a16="http://schemas.microsoft.com/office/drawing/2014/main" id="{5FEFE29F-2CD0-4A68-BA2B-B5FC8CF29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0"/>
          <a:stretch/>
        </p:blipFill>
        <p:spPr>
          <a:xfrm>
            <a:off x="-148046" y="-126999"/>
            <a:ext cx="12488092" cy="698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A99C4A-6255-4876-88E2-BFB32EF76414}"/>
              </a:ext>
            </a:extLst>
          </p:cNvPr>
          <p:cNvSpPr txBox="1"/>
          <p:nvPr/>
        </p:nvSpPr>
        <p:spPr>
          <a:xfrm>
            <a:off x="286984" y="444478"/>
            <a:ext cx="1205306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97979"/>
                </a:solidFill>
                <a:effectLst/>
                <a:latin typeface="Raleway SemiBol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This drought is real</a:t>
            </a:r>
          </a:p>
          <a:p>
            <a:pPr algn="l"/>
            <a:endParaRPr lang="en-US" sz="4800" dirty="0">
              <a:solidFill>
                <a:srgbClr val="797979"/>
              </a:solidFill>
              <a:effectLst/>
              <a:latin typeface="Raleway SemiBold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97979"/>
                </a:solidFill>
                <a:effectLst/>
                <a:latin typeface="Raleway SemiBol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We control how much water we use – we do NOT control the weather</a:t>
            </a:r>
            <a:r>
              <a:rPr lang="en-US" sz="4800" dirty="0">
                <a:solidFill>
                  <a:srgbClr val="797979"/>
                </a:solidFill>
                <a:effectLst/>
                <a:latin typeface="Raleway SemiBol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en-US" sz="4800" dirty="0">
              <a:solidFill>
                <a:srgbClr val="797979"/>
              </a:solidFill>
              <a:effectLst/>
              <a:latin typeface="Raleway SemiBol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97979"/>
                </a:solidFill>
                <a:effectLst/>
                <a:latin typeface="Raleway SemiBol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We are in this together</a:t>
            </a:r>
            <a:endParaRPr lang="en-US" sz="4800" b="1" dirty="0">
              <a:solidFill>
                <a:srgbClr val="797979"/>
              </a:solidFill>
              <a:latin typeface="Raleway SemiBold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/>
            <a:endParaRPr lang="en-US" sz="4800" dirty="0">
              <a:solidFill>
                <a:srgbClr val="797979"/>
              </a:solidFill>
              <a:effectLst/>
              <a:latin typeface="Raleway SemiBold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97979"/>
                </a:solidFill>
                <a:effectLst/>
                <a:latin typeface="Raleway SemiBold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Using less water is key</a:t>
            </a:r>
            <a:endParaRPr lang="en-US" sz="4800" b="0" i="0" u="none" strike="noStrike" baseline="0" dirty="0">
              <a:solidFill>
                <a:srgbClr val="797979"/>
              </a:solidFill>
              <a:latin typeface="Raleway SemiBold" pitchFamily="2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8CC6D82-7953-4103-B00B-67317B63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5" y="5805650"/>
            <a:ext cx="2165946" cy="12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9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F575AE2-F787-4CFF-9DEE-AF52F407157B}"/>
              </a:ext>
            </a:extLst>
          </p:cNvPr>
          <p:cNvSpPr txBox="1"/>
          <p:nvPr/>
        </p:nvSpPr>
        <p:spPr>
          <a:xfrm>
            <a:off x="8211776" y="1397674"/>
            <a:ext cx="3572787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aleway SemiBold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Severe to Extreme Drought is occurring across Nueces County</a:t>
            </a:r>
          </a:p>
          <a:p>
            <a:pPr algn="l"/>
            <a:endParaRPr lang="en-US" sz="24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itchFamily="2" charset="0"/>
              </a:rPr>
              <a:t>Extreme to Exceptional Drought is occurring across the upper Nueces River Basin</a:t>
            </a:r>
            <a:endParaRPr lang="en-US" sz="24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Raleway SemiBold" pitchFamily="2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91209D0-0509-49DD-BEE6-14902176B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5" y="5805650"/>
            <a:ext cx="2165946" cy="1270464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5A94E5D-8494-4ADA-AF94-415C5A580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8" y="274968"/>
            <a:ext cx="7979419" cy="61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9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8FEBC00-E250-4023-BA25-9700774F7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9" y="288481"/>
            <a:ext cx="11309901" cy="5789083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F69CC50-3ABC-4913-A8F3-3BC30E6B5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5" y="5805650"/>
            <a:ext cx="2165946" cy="12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0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8BF2B0D8-774C-4A50-B5FB-29951750B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3" y="164150"/>
            <a:ext cx="11391254" cy="602740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D672008-A356-4973-AC98-7DF4C9787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5" y="5805650"/>
            <a:ext cx="2165946" cy="12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4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000000-0008-0000-09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438395"/>
              </p:ext>
            </p:extLst>
          </p:nvPr>
        </p:nvGraphicFramePr>
        <p:xfrm>
          <a:off x="-1198532" y="0"/>
          <a:ext cx="13235552" cy="6617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4B00B3-3ED1-4A85-9EF1-FED83D4F3E65}"/>
              </a:ext>
            </a:extLst>
          </p:cNvPr>
          <p:cNvSpPr txBox="1"/>
          <p:nvPr/>
        </p:nvSpPr>
        <p:spPr>
          <a:xfrm>
            <a:off x="422626" y="185976"/>
            <a:ext cx="11346748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100" dirty="0">
                <a:solidFill>
                  <a:srgbClr val="4F4F4F"/>
                </a:solidFill>
                <a:latin typeface="Raleway SemiBold" pitchFamily="2" charset="0"/>
              </a:rPr>
              <a:t>Reservoir Capacities – Last Year and Today</a:t>
            </a:r>
            <a:endParaRPr lang="en-US" sz="3100" b="0" i="0" u="none" strike="noStrike" baseline="0" dirty="0">
              <a:solidFill>
                <a:srgbClr val="4F4F4F"/>
              </a:solidFill>
              <a:latin typeface="Raleway SemiBold" pitchFamily="2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0341C74-5358-4755-A3CA-25637B3DB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5" y="5805650"/>
            <a:ext cx="2165946" cy="12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38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E7EE96B-1560-4B4D-98F9-F2BFB4CC404F}"/>
              </a:ext>
            </a:extLst>
          </p:cNvPr>
          <p:cNvSpPr txBox="1"/>
          <p:nvPr/>
        </p:nvSpPr>
        <p:spPr>
          <a:xfrm>
            <a:off x="102031" y="34394"/>
            <a:ext cx="11346748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100" dirty="0">
                <a:solidFill>
                  <a:schemeClr val="bg1"/>
                </a:solidFill>
                <a:latin typeface="Raleway SemiBold" pitchFamily="2" charset="0"/>
              </a:rPr>
              <a:t>Reservoir Capacities - Historical</a:t>
            </a:r>
            <a:endParaRPr lang="en-US" sz="3100" b="0" i="0" u="none" strike="noStrike" baseline="0" dirty="0">
              <a:solidFill>
                <a:schemeClr val="bg1"/>
              </a:solidFill>
              <a:latin typeface="Raleway SemiBold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6F417F-B3CD-4E69-A31D-113ED2762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24" y="0"/>
            <a:ext cx="10353761" cy="1326321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4F4F4F"/>
                </a:solidFill>
                <a:latin typeface="Raleway SemiBold" pitchFamily="2" charset="0"/>
              </a:rPr>
              <a:t>Production from O.N. Stevens Water Treatment Plant</a:t>
            </a:r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B7615CF7-9007-43E1-8E84-646F53072E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258047"/>
              </p:ext>
            </p:extLst>
          </p:nvPr>
        </p:nvGraphicFramePr>
        <p:xfrm>
          <a:off x="609600" y="1360715"/>
          <a:ext cx="10972800" cy="4632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AF8996F-679D-4568-BAEA-4E5572A167FA}"/>
              </a:ext>
            </a:extLst>
          </p:cNvPr>
          <p:cNvSpPr txBox="1"/>
          <p:nvPr/>
        </p:nvSpPr>
        <p:spPr>
          <a:xfrm rot="16200000">
            <a:off x="-10286" y="3527850"/>
            <a:ext cx="91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Raleway SemiBold" pitchFamily="2" charset="0"/>
              </a:rPr>
              <a:t>MGD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7D2783E-5349-4C55-BC69-237C68C00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5" y="5805650"/>
            <a:ext cx="2165946" cy="12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0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C1A475E-A372-4208-8462-BB18F47E2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6"/>
          <a:stretch/>
        </p:blipFill>
        <p:spPr>
          <a:xfrm>
            <a:off x="83235" y="986238"/>
            <a:ext cx="12025530" cy="54893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7EE96B-1560-4B4D-98F9-F2BFB4CC404F}"/>
              </a:ext>
            </a:extLst>
          </p:cNvPr>
          <p:cNvSpPr txBox="1"/>
          <p:nvPr/>
        </p:nvSpPr>
        <p:spPr>
          <a:xfrm>
            <a:off x="83235" y="170920"/>
            <a:ext cx="11346748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100" dirty="0">
                <a:solidFill>
                  <a:srgbClr val="4F4F4F"/>
                </a:solidFill>
                <a:latin typeface="Raleway SemiBold" pitchFamily="2" charset="0"/>
              </a:rPr>
              <a:t>Reservoir Capacities - Historical</a:t>
            </a:r>
            <a:endParaRPr lang="en-US" sz="3100" b="0" i="0" u="none" strike="noStrike" baseline="0" dirty="0">
              <a:solidFill>
                <a:srgbClr val="4F4F4F"/>
              </a:solidFill>
              <a:latin typeface="Raleway SemiBold" pitchFamily="2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47EB682-865E-4DBB-9F37-BC7A313BB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25" y="5805650"/>
            <a:ext cx="2165946" cy="127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8FD366-2469-4C38-8A1B-CF2D7C3C0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6805" b="16805"/>
          <a:stretch/>
        </p:blipFill>
        <p:spPr>
          <a:xfrm>
            <a:off x="0" y="17417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41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07183-5740-4DC3-B375-E26C057C0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-1091539"/>
            <a:ext cx="11190514" cy="86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2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A0EF981A55254490D969F553007183" ma:contentTypeVersion="12" ma:contentTypeDescription="Create a new document." ma:contentTypeScope="" ma:versionID="4388687b313a41204c57ef1ffbde43df">
  <xsd:schema xmlns:xsd="http://www.w3.org/2001/XMLSchema" xmlns:xs="http://www.w3.org/2001/XMLSchema" xmlns:p="http://schemas.microsoft.com/office/2006/metadata/properties" xmlns:ns3="06a7a34e-e4d5-48bc-8b20-5ab387a46960" xmlns:ns4="2faa474c-36f1-4ada-bd11-9d7c7413397c" targetNamespace="http://schemas.microsoft.com/office/2006/metadata/properties" ma:root="true" ma:fieldsID="d73194305fea06fa6dfcfed8b4932c71" ns3:_="" ns4:_="">
    <xsd:import namespace="06a7a34e-e4d5-48bc-8b20-5ab387a46960"/>
    <xsd:import namespace="2faa474c-36f1-4ada-bd11-9d7c7413397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7a34e-e4d5-48bc-8b20-5ab387a4696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aa474c-36f1-4ada-bd11-9d7c741339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6E33DB-323E-4CA7-A917-3297D831C1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a7a34e-e4d5-48bc-8b20-5ab387a46960"/>
    <ds:schemaRef ds:uri="2faa474c-36f1-4ada-bd11-9d7c741339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E7D4F8-7F27-434B-8AC6-D1BDEB85D8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43A1C9-A8D3-41FB-BBBC-7A39F389F409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2faa474c-36f1-4ada-bd11-9d7c7413397c"/>
    <ds:schemaRef ds:uri="http://schemas.microsoft.com/office/2006/documentManagement/types"/>
    <ds:schemaRef ds:uri="http://schemas.microsoft.com/office/infopath/2007/PartnerControls"/>
    <ds:schemaRef ds:uri="06a7a34e-e4d5-48bc-8b20-5ab387a46960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3767</TotalTime>
  <Words>204</Words>
  <Application>Microsoft Office PowerPoint</Application>
  <PresentationFormat>Widescreen</PresentationFormat>
  <Paragraphs>37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Raleway SemiBold</vt:lpstr>
      <vt:lpstr>Office Theme</vt:lpstr>
      <vt:lpstr>Drought Contingency Plan Update Corpus Christi City Council August 9, 2022</vt:lpstr>
      <vt:lpstr>PowerPoint Presentation</vt:lpstr>
      <vt:lpstr>PowerPoint Presentation</vt:lpstr>
      <vt:lpstr>PowerPoint Presentation</vt:lpstr>
      <vt:lpstr>PowerPoint Presentation</vt:lpstr>
      <vt:lpstr>Production from O.N. Stevens Water Treatment 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Corpus Christi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Erin Hawkins</dc:creator>
  <cp:lastModifiedBy>Erin Hawkins</cp:lastModifiedBy>
  <cp:revision>15</cp:revision>
  <dcterms:created xsi:type="dcterms:W3CDTF">2022-05-20T15:47:22Z</dcterms:created>
  <dcterms:modified xsi:type="dcterms:W3CDTF">2022-08-09T16:00:56Z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0x010100D0A0EF981A55254490D969F553007183</vt:lpwstr>
  </property>
</Properties>
</file>