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80" r:id="rId2"/>
    <p:sldId id="278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F"/>
    <a:srgbClr val="FF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C0A68-26CA-4A3C-8561-71BC54B7A2E7}" v="5" dt="2022-12-05T14:57:19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9419" autoAdjust="0"/>
  </p:normalViewPr>
  <p:slideViewPr>
    <p:cSldViewPr snapToGrid="0">
      <p:cViewPr varScale="1">
        <p:scale>
          <a:sx n="87" d="100"/>
          <a:sy n="87" d="100"/>
        </p:scale>
        <p:origin x="1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64EE4-E9EE-4A14-BA2C-AA83A6B99911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C25A4-E6CC-4627-834D-198133FB5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C25A4-E6CC-4627-834D-198133FB51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8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A211-6493-1746-F64C-341453F49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FDAF8-355D-4511-8E9E-AD0D33C45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3B7CF-2B31-1354-ADF0-03CF094B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888E-BCE7-4895-A999-D0892B17156A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8C15-2D7D-549D-A540-792BFBFE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5CAB-2DD0-1B8A-A9A0-F8FB6B3C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6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A211-2B3F-4C52-C961-E7921354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4EFD8-06E2-1BC6-D467-974F015B1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2FA70-1E8F-211D-82BA-AE19D956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C8AE-D129-484F-AD8A-94CD2B2D6A2A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0896B-575A-0911-9D74-DCDE5BE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DE7D-3FBE-A6DA-114B-7339E2F8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ABBE5-E089-187A-BE75-74BBAD73C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AA067-A0A1-9B3D-A22A-76D4B1D00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DF1B1-028D-1B5C-4B49-B2CFC4B9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1524B-D1DF-443C-9392-EFE716F7B87D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06ACC-16EE-C954-4F47-0FB7874AF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C66B8-A83D-9F60-8BD6-9C0E878C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6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A86C-ACEF-CF81-B477-346DE69D1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7C8C-946C-3820-DC61-54CECA4B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2613-1B58-B286-8B88-CAFEF5C2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20E53-8121-4936-857B-2220571525B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72AE-2831-8E42-F6DE-3015ABF7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2F2EE-3614-E6CB-4EA5-CF595866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6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5323-A8A0-BB64-1448-268B107A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531C-28D1-DC44-E7E1-F56615591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B941-E812-77AB-68AC-08E8BEAF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70EA-F05B-4FDC-86D1-1F1AEE84373D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BC833-8DFA-9157-22F7-443FEB9B0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48D41-5C54-5CF8-CE61-D91E7AF1C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6616-445E-211E-79F5-9AF2E194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A910-0CD8-A7CD-9EAB-DB628F042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E486B-1B23-D7C9-82BB-030C7DD74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D8C57-B455-2E84-B09C-D501C0EE5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DB98-6D6A-45DA-AE0B-93D24605CAEC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4CA77-2B90-E72F-CD1D-80479F10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DC3F7-B8B7-60DD-673F-61AAB68D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1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0B40-1B62-9636-FF32-DFA243DA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D9C8-4932-DA26-099B-5434F0FEB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AD911-0BC2-ED6A-0759-D58EAA953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04ED9-7904-0053-86C9-6102E1188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A20D3-E33A-5A37-0479-436B7805A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8BC0C6-8191-0F25-C62C-DBD9EAF1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F1B3-959A-4538-B57B-CFD91B3F6C98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E1C1E-D529-B7A1-A19F-4E960FD1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AA31B5-E19E-5EA9-EA0F-F3A7AFC9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DB48-B29C-AC36-9C90-03F05F76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BE019D-5450-9807-AEAE-9D9A118B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37CC-FCA6-4AC2-8A89-D1D6B9179712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FE1E0-42A2-A518-CFE9-A0147220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6EB91-721C-8A80-90D2-F63F1E23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2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EAD8C-46A8-05AD-13C4-04B7D52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0E9C-F946-4CAB-8122-CDFCDFCC4960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B41F-33DB-F587-B635-DA07A4B0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8B639-F4DF-0795-873A-5417FD23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8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3833-1486-4BDB-CEEE-4278DA55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7FF7-E921-F87A-2EBF-9799E141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9060D-B207-70E8-3C32-C06931B45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806FD-3F3D-B276-5915-6D981262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E532-1864-4A6C-8DC9-1EDECCB9BE07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D4E96-62F2-6853-C522-FBDEDB29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FBDC8-91A5-5BDD-5537-261604EE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8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5A89-A061-295D-78A2-BE5230CA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2275E-AEAC-F06E-727F-3E35C3219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40167-E861-2E24-3A0F-94D94985F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FA144-FA46-E623-30DB-1A228161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C3F5-ED4B-4766-80D3-C4EDEF6B34E5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00B6D-7317-9D1C-7C58-9C306B00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CE316-7C87-8D24-DEAC-81C18C87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6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DBF3D-B64C-6DC9-36A5-C43144D0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6FFCB-2DF5-2E25-56B6-576B3A819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8568-44C8-4DE2-C811-10E9DEDF2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FDF3C-20C4-4DF5-A345-498C581A2923}" type="datetime1">
              <a:rPr lang="en-US" smtClean="0"/>
              <a:t>2/23/2023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44BB1-1478-D07A-B27E-030F09C57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AEEF1-F1AD-2E08-2699-E1FFF2588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291D-8A5A-4157-8457-9E42A47CCB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4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D081E-5B9F-A9C9-B6E1-25F3803EDC2A}"/>
              </a:ext>
            </a:extLst>
          </p:cNvPr>
          <p:cNvSpPr/>
          <p:nvPr/>
        </p:nvSpPr>
        <p:spPr>
          <a:xfrm>
            <a:off x="307775" y="261437"/>
            <a:ext cx="11576450" cy="633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C740836-3584-3133-F4F1-0BDC6C955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85" y="5690715"/>
            <a:ext cx="1969728" cy="1155370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DB9DCA9-640D-48AE-ADC2-1A78EF5460B8}"/>
              </a:ext>
            </a:extLst>
          </p:cNvPr>
          <p:cNvSpPr txBox="1">
            <a:spLocks/>
          </p:cNvSpPr>
          <p:nvPr/>
        </p:nvSpPr>
        <p:spPr>
          <a:xfrm>
            <a:off x="9141025" y="65327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F0291D-8A5A-4157-8457-9E42A47CCB9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E87D4F-FDAD-269C-F4B4-AFFEA3C77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22"/>
            <a:ext cx="12192000" cy="66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1ABCB-0279-C974-5329-60B6DF2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F0291D-8A5A-4157-8457-9E42A47CCB9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D081E-5B9F-A9C9-B6E1-25F3803EDC2A}"/>
              </a:ext>
            </a:extLst>
          </p:cNvPr>
          <p:cNvSpPr/>
          <p:nvPr/>
        </p:nvSpPr>
        <p:spPr>
          <a:xfrm>
            <a:off x="307775" y="261437"/>
            <a:ext cx="11576450" cy="633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D29632FD-F192-C9C3-B536-E3905E67AA35}"/>
              </a:ext>
            </a:extLst>
          </p:cNvPr>
          <p:cNvSpPr txBox="1">
            <a:spLocks/>
          </p:cNvSpPr>
          <p:nvPr/>
        </p:nvSpPr>
        <p:spPr>
          <a:xfrm>
            <a:off x="9141025" y="65327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F0291D-8A5A-4157-8457-9E42A47CCB9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F109DD8E-E25C-EB7E-F41F-E1B8EF19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0" y="575930"/>
            <a:ext cx="11602519" cy="56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1ABCB-0279-C974-5329-60B6DF2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AF0291D-8A5A-4157-8457-9E42A47CCB92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BD081E-5B9F-A9C9-B6E1-25F3803EDC2A}"/>
              </a:ext>
            </a:extLst>
          </p:cNvPr>
          <p:cNvSpPr/>
          <p:nvPr/>
        </p:nvSpPr>
        <p:spPr>
          <a:xfrm>
            <a:off x="307775" y="261437"/>
            <a:ext cx="11576450" cy="633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F4E6E18F-2385-2348-350C-29E7A123FF46}"/>
              </a:ext>
            </a:extLst>
          </p:cNvPr>
          <p:cNvSpPr txBox="1">
            <a:spLocks/>
          </p:cNvSpPr>
          <p:nvPr/>
        </p:nvSpPr>
        <p:spPr>
          <a:xfrm>
            <a:off x="9141025" y="65327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F0291D-8A5A-4157-8457-9E42A47CCB9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Graphical user interface, website, map&#10;&#10;Description automatically generated">
            <a:extLst>
              <a:ext uri="{FF2B5EF4-FFF2-40B4-BE49-F238E27FC236}">
                <a16:creationId xmlns:a16="http://schemas.microsoft.com/office/drawing/2014/main" id="{9FB487D7-174F-D755-DD86-74C98D29B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5" y="618919"/>
            <a:ext cx="11633117" cy="56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6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</TotalTime>
  <Words>6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City of Corpus Christi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Hawkins</dc:creator>
  <cp:lastModifiedBy>Erin Hawkins</cp:lastModifiedBy>
  <cp:revision>30</cp:revision>
  <dcterms:created xsi:type="dcterms:W3CDTF">2022-09-28T18:59:05Z</dcterms:created>
  <dcterms:modified xsi:type="dcterms:W3CDTF">2023-02-23T21:01:12Z</dcterms:modified>
</cp:coreProperties>
</file>