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3" r:id="rId5"/>
  </p:sldMasterIdLst>
  <p:notesMasterIdLst>
    <p:notesMasterId r:id="rId16"/>
  </p:notesMasterIdLst>
  <p:sldIdLst>
    <p:sldId id="1974" r:id="rId6"/>
    <p:sldId id="3105" r:id="rId7"/>
    <p:sldId id="3122" r:id="rId8"/>
    <p:sldId id="3123" r:id="rId9"/>
    <p:sldId id="3121" r:id="rId10"/>
    <p:sldId id="3119" r:id="rId11"/>
    <p:sldId id="3113" r:id="rId12"/>
    <p:sldId id="3114" r:id="rId13"/>
    <p:sldId id="3120" r:id="rId14"/>
    <p:sldId id="1981" r:id="rId15"/>
  </p:sldIdLst>
  <p:sldSz cx="12192000" cy="6858000"/>
  <p:notesSz cx="7010400" cy="9296400"/>
  <p:defaultTex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Rosaura" initials="BR" lastIdx="4" clrIdx="0">
    <p:extLst>
      <p:ext uri="{19B8F6BF-5375-455C-9EA6-DF929625EA0E}">
        <p15:presenceInfo xmlns:p15="http://schemas.microsoft.com/office/powerpoint/2012/main" userId="S::rbailey@pocca.com::d23ab69e-dc5e-46b2-abb1-0f70ab6770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8BE"/>
    <a:srgbClr val="70C8DF"/>
    <a:srgbClr val="004E85"/>
    <a:srgbClr val="004E88"/>
    <a:srgbClr val="6FCAE0"/>
    <a:srgbClr val="8DC63F"/>
    <a:srgbClr val="00A3C9"/>
    <a:srgbClr val="004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793" autoAdjust="0"/>
  </p:normalViewPr>
  <p:slideViewPr>
    <p:cSldViewPr snapToGrid="0">
      <p:cViewPr varScale="1">
        <p:scale>
          <a:sx n="64" d="100"/>
          <a:sy n="64" d="100"/>
        </p:scale>
        <p:origin x="1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D12728-24E0-4878-9F28-73AE1475DE45}" type="datetimeFigureOut">
              <a:rPr lang="en-US" smtClean="0"/>
              <a:t>4/18/2023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9D539A-BA08-445D-9987-2C4686007FF7}" type="slidenum">
              <a:rPr lang="en-US" smtClean="0"/>
              <a:t>‹#›</a:t>
            </a:fld>
            <a:endParaRPr lang="en-US"/>
          </a:p>
        </p:txBody>
      </p:sp>
    </p:spTree>
    <p:extLst>
      <p:ext uri="{BB962C8B-B14F-4D97-AF65-F5344CB8AC3E}">
        <p14:creationId xmlns:p14="http://schemas.microsoft.com/office/powerpoint/2010/main" val="358554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9478" eaLnBrk="1" fontAlgn="auto" hangingPunct="1">
              <a:spcBef>
                <a:spcPts val="0"/>
              </a:spcBef>
              <a:spcAft>
                <a:spcPts val="0"/>
              </a:spcAft>
              <a:defRPr/>
            </a:pPr>
            <a:fld id="{0597919A-5576-495A-B2D1-3807E5790C73}" type="slidenum">
              <a:rPr lang="en-US">
                <a:solidFill>
                  <a:prstClr val="black"/>
                </a:solidFill>
                <a:latin typeface="Calibri" panose="020F0502020204030204"/>
              </a:rPr>
              <a:pPr defTabSz="949478" eaLnBrk="1" fontAlgn="auto" hangingPunct="1">
                <a:spcBef>
                  <a:spcPts val="0"/>
                </a:spcBef>
                <a:spcAft>
                  <a:spcPts val="0"/>
                </a:spcAft>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3533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Segoe UI" panose="020B0502040204020203" pitchFamily="34" charset="0"/>
            </a:endParaRPr>
          </a:p>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949478" eaLnBrk="1" fontAlgn="auto" hangingPunct="1">
              <a:spcBef>
                <a:spcPts val="0"/>
              </a:spcBef>
              <a:spcAft>
                <a:spcPts val="0"/>
              </a:spcAft>
              <a:defRPr/>
            </a:pPr>
            <a:fld id="{0597919A-5576-495A-B2D1-3807E5790C73}" type="slidenum">
              <a:rPr lang="en-US">
                <a:solidFill>
                  <a:prstClr val="black"/>
                </a:solidFill>
                <a:latin typeface="Calibri" panose="020F0502020204030204"/>
              </a:rPr>
              <a:pPr defTabSz="949478" eaLnBrk="1" fontAlgn="auto" hangingPunct="1">
                <a:spcBef>
                  <a:spcPts val="0"/>
                </a:spcBef>
                <a:spcAft>
                  <a:spcPts val="0"/>
                </a:spcAft>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88849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Segoe UI" panose="020B0502040204020203" pitchFamily="34" charset="0"/>
            </a:endParaRPr>
          </a:p>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949478" eaLnBrk="1" fontAlgn="auto" hangingPunct="1">
              <a:spcBef>
                <a:spcPts val="0"/>
              </a:spcBef>
              <a:spcAft>
                <a:spcPts val="0"/>
              </a:spcAft>
              <a:defRPr/>
            </a:pPr>
            <a:fld id="{0597919A-5576-495A-B2D1-3807E5790C73}" type="slidenum">
              <a:rPr lang="en-US">
                <a:solidFill>
                  <a:prstClr val="black"/>
                </a:solidFill>
                <a:latin typeface="Calibri" panose="020F0502020204030204"/>
              </a:rPr>
              <a:pPr defTabSz="949478" eaLnBrk="1" fontAlgn="auto" hangingPunct="1">
                <a:spcBef>
                  <a:spcPts val="0"/>
                </a:spcBef>
                <a:spcAft>
                  <a:spcPts val="0"/>
                </a:spcAft>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5219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Segoe UI" panose="020B0502040204020203" pitchFamily="34" charset="0"/>
            </a:endParaRPr>
          </a:p>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949478" eaLnBrk="1" fontAlgn="auto" hangingPunct="1">
              <a:spcBef>
                <a:spcPts val="0"/>
              </a:spcBef>
              <a:spcAft>
                <a:spcPts val="0"/>
              </a:spcAft>
              <a:defRPr/>
            </a:pPr>
            <a:fld id="{0597919A-5576-495A-B2D1-3807E5790C73}" type="slidenum">
              <a:rPr lang="en-US">
                <a:solidFill>
                  <a:prstClr val="black"/>
                </a:solidFill>
                <a:latin typeface="Calibri" panose="020F0502020204030204"/>
              </a:rPr>
              <a:pPr defTabSz="949478" eaLnBrk="1" fontAlgn="auto" hangingPunct="1">
                <a:spcBef>
                  <a:spcPts val="0"/>
                </a:spcBef>
                <a:spcAft>
                  <a:spcPts val="0"/>
                </a:spcAft>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50376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Segoe UI" panose="020B0502040204020203" pitchFamily="34" charset="0"/>
            </a:endParaRPr>
          </a:p>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949478" eaLnBrk="1" fontAlgn="auto" hangingPunct="1">
              <a:spcBef>
                <a:spcPts val="0"/>
              </a:spcBef>
              <a:spcAft>
                <a:spcPts val="0"/>
              </a:spcAft>
              <a:defRPr/>
            </a:pPr>
            <a:fld id="{0597919A-5576-495A-B2D1-3807E5790C73}" type="slidenum">
              <a:rPr lang="en-US">
                <a:solidFill>
                  <a:prstClr val="black"/>
                </a:solidFill>
                <a:latin typeface="Calibri" panose="020F0502020204030204"/>
              </a:rPr>
              <a:pPr defTabSz="949478" eaLnBrk="1" fontAlgn="auto" hangingPunct="1">
                <a:spcBef>
                  <a:spcPts val="0"/>
                </a:spcBef>
                <a:spcAft>
                  <a:spcPts val="0"/>
                </a:spcAft>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92661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Segoe UI" panose="020B0502040204020203" pitchFamily="34" charset="0"/>
            </a:endParaRPr>
          </a:p>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949478" eaLnBrk="1" fontAlgn="auto" hangingPunct="1">
              <a:spcBef>
                <a:spcPts val="0"/>
              </a:spcBef>
              <a:spcAft>
                <a:spcPts val="0"/>
              </a:spcAft>
              <a:defRPr/>
            </a:pPr>
            <a:fld id="{0597919A-5576-495A-B2D1-3807E5790C73}" type="slidenum">
              <a:rPr lang="en-US">
                <a:solidFill>
                  <a:prstClr val="black"/>
                </a:solidFill>
                <a:latin typeface="Calibri" panose="020F0502020204030204"/>
              </a:rPr>
              <a:pPr defTabSz="949478" eaLnBrk="1" fontAlgn="auto" hangingPunct="1">
                <a:spcBef>
                  <a:spcPts val="0"/>
                </a:spcBef>
                <a:spcAft>
                  <a:spcPts val="0"/>
                </a:spcAft>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62630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949478" eaLnBrk="1" fontAlgn="auto" hangingPunct="1">
              <a:spcBef>
                <a:spcPts val="0"/>
              </a:spcBef>
              <a:spcAft>
                <a:spcPts val="0"/>
              </a:spcAft>
              <a:defRPr/>
            </a:pPr>
            <a:fld id="{0597919A-5576-495A-B2D1-3807E5790C73}" type="slidenum">
              <a:rPr lang="en-US">
                <a:solidFill>
                  <a:prstClr val="black"/>
                </a:solidFill>
                <a:latin typeface="Calibri" panose="020F0502020204030204"/>
              </a:rPr>
              <a:pPr defTabSz="949478" eaLnBrk="1" fontAlgn="auto" hangingPunct="1">
                <a:spcBef>
                  <a:spcPts val="0"/>
                </a:spcBef>
                <a:spcAft>
                  <a:spcPts val="0"/>
                </a:spcAft>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5070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949478" eaLnBrk="1" fontAlgn="auto" hangingPunct="1">
              <a:spcBef>
                <a:spcPts val="0"/>
              </a:spcBef>
              <a:spcAft>
                <a:spcPts val="0"/>
              </a:spcAft>
              <a:defRPr/>
            </a:pPr>
            <a:fld id="{0597919A-5576-495A-B2D1-3807E5790C73}" type="slidenum">
              <a:rPr lang="en-US">
                <a:solidFill>
                  <a:prstClr val="black"/>
                </a:solidFill>
                <a:latin typeface="Calibri" panose="020F0502020204030204"/>
              </a:rPr>
              <a:pPr defTabSz="949478" eaLnBrk="1" fontAlgn="auto" hangingPunct="1">
                <a:spcBef>
                  <a:spcPts val="0"/>
                </a:spcBef>
                <a:spcAft>
                  <a:spcPts val="0"/>
                </a:spcAft>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84205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eaLnBrk="1" fontAlgn="auto" hangingPunct="1">
              <a:spcBef>
                <a:spcPts val="0"/>
              </a:spcBef>
              <a:spcAft>
                <a:spcPts val="0"/>
              </a:spcAft>
              <a:defRPr/>
            </a:pPr>
            <a:fld id="{0597919A-5576-495A-B2D1-3807E5790C73}" type="slidenum">
              <a:rPr lang="en-US">
                <a:solidFill>
                  <a:prstClr val="black"/>
                </a:solidFill>
                <a:latin typeface="Calibri" panose="020F0502020204030204"/>
              </a:rPr>
              <a:pPr defTabSz="949478" eaLnBrk="1" fontAlgn="auto" hangingPunct="1">
                <a:spcBef>
                  <a:spcPts val="0"/>
                </a:spcBef>
                <a:spcAft>
                  <a:spcPts val="0"/>
                </a:spcAft>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90324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EB1E-2724-46FE-988F-93CA89A9B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FBCE94-2A55-436D-B549-BAABE4295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9FF8E-37A3-4099-BDC0-76601CC1E0B7}"/>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5" name="Footer Placeholder 4">
            <a:extLst>
              <a:ext uri="{FF2B5EF4-FFF2-40B4-BE49-F238E27FC236}">
                <a16:creationId xmlns:a16="http://schemas.microsoft.com/office/drawing/2014/main" id="{C9649992-AC9B-4F26-8455-759A20B5A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3E4C6-C394-4FC9-B682-5D7D93A5C493}"/>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216973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75E8-A871-40CD-8E1A-30C3E1A510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D59120-3E5F-40D1-9EFB-4FA4A7FC0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0C6A5-C9D0-4756-B399-37429BC07CCC}"/>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5" name="Footer Placeholder 4">
            <a:extLst>
              <a:ext uri="{FF2B5EF4-FFF2-40B4-BE49-F238E27FC236}">
                <a16:creationId xmlns:a16="http://schemas.microsoft.com/office/drawing/2014/main" id="{AEEC0D77-4EA6-44A9-AD53-8BE467C99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9FF27-3EC9-407D-B1B4-B78E9F026A2E}"/>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368692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CD06A-9BD4-4E76-BA26-6E7961DD4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C20D32-BD0E-4074-83AA-32DB56F0ED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26A11-E4DF-4571-B6DB-3D47D4C49D9B}"/>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5" name="Footer Placeholder 4">
            <a:extLst>
              <a:ext uri="{FF2B5EF4-FFF2-40B4-BE49-F238E27FC236}">
                <a16:creationId xmlns:a16="http://schemas.microsoft.com/office/drawing/2014/main" id="{9DFEB75C-D15C-45CD-A66E-24EB0DC28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C7499-6F86-4CAE-9BE7-BF46BC1C3060}"/>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99098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x1 Headers">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11F3EA59-3833-45A3-8870-854C2250B3BB}"/>
              </a:ext>
            </a:extLst>
          </p:cNvPr>
          <p:cNvSpPr/>
          <p:nvPr userDrawn="1">
            <p:custDataLst>
              <p:tags r:id="rId1"/>
            </p:custDataLst>
          </p:nvPr>
        </p:nvSpPr>
        <p:spPr>
          <a:xfrm>
            <a:off x="0" y="0"/>
            <a:ext cx="16933"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AA783274-275F-435B-9DD9-2D3BC0DF66E8}"/>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C550F67E-FA69-44A9-9C98-223CDDCDFF92}"/>
              </a:ext>
            </a:extLst>
          </p:cNvPr>
          <p:cNvSpPr>
            <a:spLocks noGrp="1"/>
          </p:cNvSpPr>
          <p:nvPr>
            <p:ph type="body" sz="quarter" idx="11"/>
          </p:nvPr>
        </p:nvSpPr>
        <p:spPr>
          <a:xfrm>
            <a:off x="609600" y="1393696"/>
            <a:ext cx="5486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0EEBE9F-6FA9-4428-880A-5963976AC3BA}"/>
              </a:ext>
            </a:extLst>
          </p:cNvPr>
          <p:cNvCxnSpPr/>
          <p:nvPr userDrawn="1"/>
        </p:nvCxnSpPr>
        <p:spPr>
          <a:xfrm>
            <a:off x="609600" y="1393696"/>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53A861A0-9AED-484F-9196-83DE832026FA}"/>
              </a:ext>
            </a:extLst>
          </p:cNvPr>
          <p:cNvSpPr>
            <a:spLocks noGrp="1"/>
          </p:cNvSpPr>
          <p:nvPr>
            <p:ph type="body" sz="quarter" idx="13"/>
          </p:nvPr>
        </p:nvSpPr>
        <p:spPr>
          <a:xfrm>
            <a:off x="609600" y="1116013"/>
            <a:ext cx="5486400" cy="277812"/>
          </a:xfrm>
        </p:spPr>
        <p:txBody>
          <a:bodyPr/>
          <a:lstStyle>
            <a:lvl1pPr marL="0" indent="0" algn="ctr">
              <a:buNone/>
              <a:defRPr b="1">
                <a:solidFill>
                  <a:schemeClr val="bg2"/>
                </a:solidFill>
                <a:latin typeface="Century Gothic" panose="020B0502020202020204" pitchFamily="34" charset="0"/>
                <a:cs typeface="Helvetica" panose="020B0604020202020204" pitchFamily="34" charset="0"/>
              </a:defRPr>
            </a:lvl1pPr>
          </a:lstStyle>
          <a:p>
            <a:pPr lvl="0"/>
            <a:r>
              <a:rPr lang="en-US"/>
              <a:t>Click to edit Master text styles</a:t>
            </a:r>
          </a:p>
        </p:txBody>
      </p:sp>
      <p:cxnSp>
        <p:nvCxnSpPr>
          <p:cNvPr id="13" name="Straight Connector 12">
            <a:extLst>
              <a:ext uri="{FF2B5EF4-FFF2-40B4-BE49-F238E27FC236}">
                <a16:creationId xmlns:a16="http://schemas.microsoft.com/office/drawing/2014/main" id="{02E0C730-BED1-41EB-A45B-9B57048FA6C3}"/>
              </a:ext>
            </a:extLst>
          </p:cNvPr>
          <p:cNvCxnSpPr/>
          <p:nvPr userDrawn="1"/>
        </p:nvCxnSpPr>
        <p:spPr>
          <a:xfrm>
            <a:off x="6400800" y="1393696"/>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ABC135C9-865D-47F5-BFB6-86D58F3B79A6}"/>
              </a:ext>
            </a:extLst>
          </p:cNvPr>
          <p:cNvSpPr>
            <a:spLocks noGrp="1"/>
          </p:cNvSpPr>
          <p:nvPr>
            <p:ph type="body" sz="quarter" idx="14"/>
          </p:nvPr>
        </p:nvSpPr>
        <p:spPr>
          <a:xfrm>
            <a:off x="6400800" y="1116013"/>
            <a:ext cx="5486400" cy="277812"/>
          </a:xfrm>
        </p:spPr>
        <p:txBody>
          <a:bodyPr/>
          <a:lstStyle>
            <a:lvl1pPr marL="0" indent="0" algn="ctr">
              <a:buNone/>
              <a:defRPr b="1">
                <a:solidFill>
                  <a:schemeClr val="bg2"/>
                </a:solidFill>
                <a:latin typeface="Century Gothic" panose="020B0502020202020204" pitchFamily="34" charset="0"/>
                <a:cs typeface="Helvetica" panose="020B0604020202020204" pitchFamily="34" charset="0"/>
              </a:defRPr>
            </a:lvl1pPr>
          </a:lstStyle>
          <a:p>
            <a:pPr lvl="0"/>
            <a:r>
              <a:rPr lang="en-US"/>
              <a:t>Click to edit Master text styles</a:t>
            </a:r>
          </a:p>
        </p:txBody>
      </p:sp>
      <p:sp>
        <p:nvSpPr>
          <p:cNvPr id="17" name="Text Placeholder 6">
            <a:extLst>
              <a:ext uri="{FF2B5EF4-FFF2-40B4-BE49-F238E27FC236}">
                <a16:creationId xmlns:a16="http://schemas.microsoft.com/office/drawing/2014/main" id="{AAD65AED-8F36-4715-ACF8-957DAF18854B}"/>
              </a:ext>
            </a:extLst>
          </p:cNvPr>
          <p:cNvSpPr>
            <a:spLocks noGrp="1"/>
          </p:cNvSpPr>
          <p:nvPr>
            <p:ph type="body" sz="quarter" idx="17"/>
          </p:nvPr>
        </p:nvSpPr>
        <p:spPr>
          <a:xfrm>
            <a:off x="6400800" y="1393696"/>
            <a:ext cx="5486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F54F61F3-F049-4B15-B1FF-A3BE4C4737D2}"/>
              </a:ext>
            </a:extLst>
          </p:cNvPr>
          <p:cNvSpPr>
            <a:spLocks noGrp="1"/>
          </p:cNvSpPr>
          <p:nvPr>
            <p:ph type="body" sz="quarter" idx="19"/>
          </p:nvPr>
        </p:nvSpPr>
        <p:spPr>
          <a:xfrm>
            <a:off x="6400800" y="4136896"/>
            <a:ext cx="5486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C65C2C36-656B-4DBC-A2EB-1DD04F7680B8}"/>
              </a:ext>
            </a:extLst>
          </p:cNvPr>
          <p:cNvCxnSpPr/>
          <p:nvPr userDrawn="1"/>
        </p:nvCxnSpPr>
        <p:spPr>
          <a:xfrm>
            <a:off x="6400800" y="4136896"/>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C717A7C5-04FA-4004-9D95-1F0DDC44A2E1}"/>
              </a:ext>
            </a:extLst>
          </p:cNvPr>
          <p:cNvSpPr>
            <a:spLocks noGrp="1"/>
          </p:cNvSpPr>
          <p:nvPr>
            <p:ph type="body" sz="quarter" idx="20"/>
          </p:nvPr>
        </p:nvSpPr>
        <p:spPr>
          <a:xfrm>
            <a:off x="6400800" y="3859213"/>
            <a:ext cx="5486400" cy="277812"/>
          </a:xfrm>
        </p:spPr>
        <p:txBody>
          <a:bodyPr/>
          <a:lstStyle>
            <a:lvl1pPr marL="0" indent="0" algn="ctr">
              <a:buNone/>
              <a:defRPr b="1">
                <a:solidFill>
                  <a:schemeClr val="bg2"/>
                </a:solidFill>
                <a:latin typeface="Century Gothic" panose="020B0502020202020204" pitchFamily="34" charset="0"/>
                <a:cs typeface="Helvetica" panose="020B0604020202020204" pitchFamily="34" charset="0"/>
              </a:defRPr>
            </a:lvl1pPr>
          </a:lstStyle>
          <a:p>
            <a:pPr lvl="0"/>
            <a:r>
              <a:rPr lang="en-US"/>
              <a:t>Click to edit Master text styles</a:t>
            </a:r>
          </a:p>
        </p:txBody>
      </p:sp>
      <p:sp>
        <p:nvSpPr>
          <p:cNvPr id="21" name="TextBox 20">
            <a:extLst>
              <a:ext uri="{FF2B5EF4-FFF2-40B4-BE49-F238E27FC236}">
                <a16:creationId xmlns:a16="http://schemas.microsoft.com/office/drawing/2014/main" id="{6F9004C8-5D97-43F4-A0F6-9E3C93B8ACEA}"/>
              </a:ext>
            </a:extLst>
          </p:cNvPr>
          <p:cNvSpPr txBox="1"/>
          <p:nvPr userDrawn="1"/>
        </p:nvSpPr>
        <p:spPr>
          <a:xfrm>
            <a:off x="10602976" y="6566295"/>
            <a:ext cx="1284224" cy="153888"/>
          </a:xfrm>
          <a:prstGeom prst="rect">
            <a:avLst/>
          </a:prstGeom>
          <a:noFill/>
        </p:spPr>
        <p:txBody>
          <a:bodyPr wrap="square" lIns="0" tIns="0" rIns="0" bIns="0" rtlCol="0">
            <a:spAutoFit/>
          </a:bodyPr>
          <a:lstStyle/>
          <a:p>
            <a:pPr algn="r"/>
            <a:fld id="{2BD7B38D-76DE-46F5-AD2A-CA5595D0F62C}" type="slidenum">
              <a:rPr lang="en-US" sz="1000" b="1" smtClean="0">
                <a:solidFill>
                  <a:schemeClr val="bg1"/>
                </a:solidFill>
                <a:latin typeface="Century Gothic" panose="020B0502020202020204" pitchFamily="34" charset="0"/>
              </a:rPr>
              <a:pPr algn="r"/>
              <a:t>‹#›</a:t>
            </a:fld>
            <a:endParaRPr lang="en-US" sz="10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6966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x2 Headers">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1BE089BC-739A-41B4-B5B7-DCAB7832DCD0}"/>
              </a:ext>
            </a:extLst>
          </p:cNvPr>
          <p:cNvSpPr/>
          <p:nvPr userDrawn="1">
            <p:custDataLst>
              <p:tags r:id="rId1"/>
            </p:custDataLst>
          </p:nvPr>
        </p:nvSpPr>
        <p:spPr>
          <a:xfrm>
            <a:off x="0" y="0"/>
            <a:ext cx="16933"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AA783274-275F-435B-9DD9-2D3BC0DF66E8}"/>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C550F67E-FA69-44A9-9C98-223CDDCDFF92}"/>
              </a:ext>
            </a:extLst>
          </p:cNvPr>
          <p:cNvSpPr>
            <a:spLocks noGrp="1"/>
          </p:cNvSpPr>
          <p:nvPr>
            <p:ph type="body" sz="quarter" idx="11"/>
          </p:nvPr>
        </p:nvSpPr>
        <p:spPr>
          <a:xfrm>
            <a:off x="609600" y="1393696"/>
            <a:ext cx="5486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0EEBE9F-6FA9-4428-880A-5963976AC3BA}"/>
              </a:ext>
            </a:extLst>
          </p:cNvPr>
          <p:cNvCxnSpPr/>
          <p:nvPr userDrawn="1"/>
        </p:nvCxnSpPr>
        <p:spPr>
          <a:xfrm>
            <a:off x="609600" y="1393696"/>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53A861A0-9AED-484F-9196-83DE832026FA}"/>
              </a:ext>
            </a:extLst>
          </p:cNvPr>
          <p:cNvSpPr>
            <a:spLocks noGrp="1"/>
          </p:cNvSpPr>
          <p:nvPr>
            <p:ph type="body" sz="quarter" idx="13"/>
          </p:nvPr>
        </p:nvSpPr>
        <p:spPr>
          <a:xfrm>
            <a:off x="609600" y="1116013"/>
            <a:ext cx="5486400" cy="277812"/>
          </a:xfrm>
        </p:spPr>
        <p:txBody>
          <a:bodyPr/>
          <a:lstStyle>
            <a:lvl1pPr marL="0" indent="0" algn="ctr">
              <a:buNone/>
              <a:defRPr b="1">
                <a:solidFill>
                  <a:schemeClr val="bg2"/>
                </a:solidFill>
                <a:latin typeface="Century Gothic" panose="020B0502020202020204" pitchFamily="34" charset="0"/>
                <a:cs typeface="Helvetica"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5B3B7DAD-9966-4835-B292-5D126434B917}"/>
              </a:ext>
            </a:extLst>
          </p:cNvPr>
          <p:cNvSpPr>
            <a:spLocks noGrp="1"/>
          </p:cNvSpPr>
          <p:nvPr>
            <p:ph type="body" sz="quarter" idx="15"/>
          </p:nvPr>
        </p:nvSpPr>
        <p:spPr>
          <a:xfrm>
            <a:off x="609600" y="4136896"/>
            <a:ext cx="5486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AE2CAE7-E983-4673-A14A-5BBFF10CFF3F}"/>
              </a:ext>
            </a:extLst>
          </p:cNvPr>
          <p:cNvCxnSpPr/>
          <p:nvPr userDrawn="1"/>
        </p:nvCxnSpPr>
        <p:spPr>
          <a:xfrm>
            <a:off x="609600" y="4136896"/>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1EF33B20-FB0D-406B-9D7E-7EC68699171C}"/>
              </a:ext>
            </a:extLst>
          </p:cNvPr>
          <p:cNvSpPr>
            <a:spLocks noGrp="1"/>
          </p:cNvSpPr>
          <p:nvPr>
            <p:ph type="body" sz="quarter" idx="16"/>
          </p:nvPr>
        </p:nvSpPr>
        <p:spPr>
          <a:xfrm>
            <a:off x="609600" y="3859213"/>
            <a:ext cx="5486400" cy="277812"/>
          </a:xfrm>
        </p:spPr>
        <p:txBody>
          <a:bodyPr/>
          <a:lstStyle>
            <a:lvl1pPr marL="0" indent="0" algn="ctr">
              <a:buNone/>
              <a:defRPr b="1">
                <a:solidFill>
                  <a:schemeClr val="bg2"/>
                </a:solidFill>
                <a:latin typeface="Century Gothic" panose="020B0502020202020204" pitchFamily="34" charset="0"/>
                <a:cs typeface="Helvetica" panose="020B0604020202020204" pitchFamily="34" charset="0"/>
              </a:defRPr>
            </a:lvl1pPr>
          </a:lstStyle>
          <a:p>
            <a:pPr lvl="0"/>
            <a:r>
              <a:rPr lang="en-US"/>
              <a:t>Click to edit Master text styles</a:t>
            </a:r>
          </a:p>
        </p:txBody>
      </p:sp>
      <p:sp>
        <p:nvSpPr>
          <p:cNvPr id="19" name="Text Placeholder 6">
            <a:extLst>
              <a:ext uri="{FF2B5EF4-FFF2-40B4-BE49-F238E27FC236}">
                <a16:creationId xmlns:a16="http://schemas.microsoft.com/office/drawing/2014/main" id="{286E1F9A-0E3A-47AA-BF00-FA90C30B7E09}"/>
              </a:ext>
            </a:extLst>
          </p:cNvPr>
          <p:cNvSpPr>
            <a:spLocks noGrp="1"/>
          </p:cNvSpPr>
          <p:nvPr>
            <p:ph type="body" sz="quarter" idx="17"/>
          </p:nvPr>
        </p:nvSpPr>
        <p:spPr>
          <a:xfrm>
            <a:off x="6400800" y="1393696"/>
            <a:ext cx="5486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4BF40B25-0531-4CA8-82B4-962D0CC651C0}"/>
              </a:ext>
            </a:extLst>
          </p:cNvPr>
          <p:cNvCxnSpPr/>
          <p:nvPr userDrawn="1"/>
        </p:nvCxnSpPr>
        <p:spPr>
          <a:xfrm>
            <a:off x="6400800" y="1393696"/>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B6E4718E-4449-4E34-B59B-4D39BB1396C4}"/>
              </a:ext>
            </a:extLst>
          </p:cNvPr>
          <p:cNvSpPr>
            <a:spLocks noGrp="1"/>
          </p:cNvSpPr>
          <p:nvPr>
            <p:ph type="body" sz="quarter" idx="18"/>
          </p:nvPr>
        </p:nvSpPr>
        <p:spPr>
          <a:xfrm>
            <a:off x="6400800" y="1116013"/>
            <a:ext cx="5486400" cy="277812"/>
          </a:xfrm>
        </p:spPr>
        <p:txBody>
          <a:bodyPr/>
          <a:lstStyle>
            <a:lvl1pPr marL="0" indent="0" algn="ctr">
              <a:buNone/>
              <a:defRPr b="1">
                <a:solidFill>
                  <a:schemeClr val="bg2"/>
                </a:solidFill>
                <a:latin typeface="Century Gothic" panose="020B0502020202020204" pitchFamily="34" charset="0"/>
                <a:cs typeface="Helvetica" panose="020B0604020202020204" pitchFamily="34" charset="0"/>
              </a:defRPr>
            </a:lvl1pPr>
          </a:lstStyle>
          <a:p>
            <a:pPr lvl="0"/>
            <a:r>
              <a:rPr lang="en-US"/>
              <a:t>Click to edit Master text styles</a:t>
            </a:r>
          </a:p>
        </p:txBody>
      </p:sp>
      <p:sp>
        <p:nvSpPr>
          <p:cNvPr id="22" name="Text Placeholder 6">
            <a:extLst>
              <a:ext uri="{FF2B5EF4-FFF2-40B4-BE49-F238E27FC236}">
                <a16:creationId xmlns:a16="http://schemas.microsoft.com/office/drawing/2014/main" id="{C4CDA559-20A6-4136-AF6F-0333F470AE81}"/>
              </a:ext>
            </a:extLst>
          </p:cNvPr>
          <p:cNvSpPr>
            <a:spLocks noGrp="1"/>
          </p:cNvSpPr>
          <p:nvPr>
            <p:ph type="body" sz="quarter" idx="19"/>
          </p:nvPr>
        </p:nvSpPr>
        <p:spPr>
          <a:xfrm>
            <a:off x="6400800" y="4136896"/>
            <a:ext cx="5486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a:extLst>
              <a:ext uri="{FF2B5EF4-FFF2-40B4-BE49-F238E27FC236}">
                <a16:creationId xmlns:a16="http://schemas.microsoft.com/office/drawing/2014/main" id="{79047195-21EC-4AD2-8FB3-1E5F1B17F401}"/>
              </a:ext>
            </a:extLst>
          </p:cNvPr>
          <p:cNvCxnSpPr/>
          <p:nvPr userDrawn="1"/>
        </p:nvCxnSpPr>
        <p:spPr>
          <a:xfrm>
            <a:off x="6400800" y="4136896"/>
            <a:ext cx="5486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DE1B33F8-5F2A-4397-BBA5-60F0D36812E7}"/>
              </a:ext>
            </a:extLst>
          </p:cNvPr>
          <p:cNvSpPr>
            <a:spLocks noGrp="1"/>
          </p:cNvSpPr>
          <p:nvPr>
            <p:ph type="body" sz="quarter" idx="20"/>
          </p:nvPr>
        </p:nvSpPr>
        <p:spPr>
          <a:xfrm>
            <a:off x="6400800" y="3859213"/>
            <a:ext cx="5486400" cy="277812"/>
          </a:xfrm>
        </p:spPr>
        <p:txBody>
          <a:bodyPr/>
          <a:lstStyle>
            <a:lvl1pPr marL="0" indent="0" algn="ctr">
              <a:buNone/>
              <a:defRPr b="1">
                <a:solidFill>
                  <a:schemeClr val="bg2"/>
                </a:solidFill>
                <a:latin typeface="Century Gothic" panose="020B0502020202020204" pitchFamily="34" charset="0"/>
                <a:cs typeface="Helvetica" panose="020B0604020202020204" pitchFamily="34" charset="0"/>
              </a:defRPr>
            </a:lvl1pPr>
          </a:lstStyle>
          <a:p>
            <a:pPr lvl="0"/>
            <a:r>
              <a:rPr lang="en-US"/>
              <a:t>Click to edit Master text styles</a:t>
            </a:r>
          </a:p>
        </p:txBody>
      </p:sp>
      <p:sp>
        <p:nvSpPr>
          <p:cNvPr id="27" name="TextBox 26">
            <a:extLst>
              <a:ext uri="{FF2B5EF4-FFF2-40B4-BE49-F238E27FC236}">
                <a16:creationId xmlns:a16="http://schemas.microsoft.com/office/drawing/2014/main" id="{16AEF4A1-0652-4246-BF16-5F8BF13F3101}"/>
              </a:ext>
            </a:extLst>
          </p:cNvPr>
          <p:cNvSpPr txBox="1"/>
          <p:nvPr userDrawn="1"/>
        </p:nvSpPr>
        <p:spPr>
          <a:xfrm>
            <a:off x="10602976" y="6566295"/>
            <a:ext cx="1284224" cy="153888"/>
          </a:xfrm>
          <a:prstGeom prst="rect">
            <a:avLst/>
          </a:prstGeom>
          <a:noFill/>
        </p:spPr>
        <p:txBody>
          <a:bodyPr wrap="square" lIns="0" tIns="0" rIns="0" bIns="0" rtlCol="0">
            <a:spAutoFit/>
          </a:bodyPr>
          <a:lstStyle/>
          <a:p>
            <a:pPr algn="r"/>
            <a:fld id="{2BD7B38D-76DE-46F5-AD2A-CA5595D0F62C}" type="slidenum">
              <a:rPr lang="en-US" sz="1000" b="1" smtClean="0">
                <a:solidFill>
                  <a:schemeClr val="bg1"/>
                </a:solidFill>
                <a:latin typeface="Century Gothic" panose="020B0502020202020204" pitchFamily="34" charset="0"/>
              </a:rPr>
              <a:pPr algn="r"/>
              <a:t>‹#›</a:t>
            </a:fld>
            <a:endParaRPr lang="en-US" sz="10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79963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5452E6-7223-4C3E-A041-E706077C6FB6}"/>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8D7341A5-0B09-4929-A654-F0F6AC321EB9}"/>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5">
            <a:extLst>
              <a:ext uri="{FF2B5EF4-FFF2-40B4-BE49-F238E27FC236}">
                <a16:creationId xmlns:a16="http://schemas.microsoft.com/office/drawing/2014/main" id="{BC5C4B0C-BE47-9E45-AAB9-E27AA6B6A8CC}"/>
              </a:ext>
            </a:extLst>
          </p:cNvPr>
          <p:cNvSpPr>
            <a:spLocks noGrp="1"/>
          </p:cNvSpPr>
          <p:nvPr>
            <p:ph type="title"/>
          </p:nvPr>
        </p:nvSpPr>
        <p:spPr>
          <a:xfrm>
            <a:off x="505394" y="265816"/>
            <a:ext cx="11185700" cy="648585"/>
          </a:xfrm>
          <a:prstGeom prst="rect">
            <a:avLst/>
          </a:prstGeom>
        </p:spPr>
        <p:txBody>
          <a:bodyPr/>
          <a:lstStyle/>
          <a:p>
            <a:r>
              <a:rPr lang="en-US" dirty="0"/>
              <a:t>Click to edit Master title style</a:t>
            </a:r>
          </a:p>
        </p:txBody>
      </p:sp>
      <p:sp>
        <p:nvSpPr>
          <p:cNvPr id="11" name="Footer Placeholder 8">
            <a:extLst>
              <a:ext uri="{FF2B5EF4-FFF2-40B4-BE49-F238E27FC236}">
                <a16:creationId xmlns:a16="http://schemas.microsoft.com/office/drawing/2014/main" id="{7D39DF80-B995-46BD-A1FD-6F05BD7398B7}"/>
              </a:ext>
            </a:extLst>
          </p:cNvPr>
          <p:cNvSpPr>
            <a:spLocks noGrp="1"/>
          </p:cNvSpPr>
          <p:nvPr>
            <p:ph type="ftr" sz="quarter" idx="3"/>
          </p:nvPr>
        </p:nvSpPr>
        <p:spPr>
          <a:xfrm>
            <a:off x="836056" y="6607027"/>
            <a:ext cx="10611211" cy="365125"/>
          </a:xfrm>
          <a:prstGeom prst="rect">
            <a:avLst/>
          </a:prstGeom>
        </p:spPr>
        <p:txBody>
          <a:bodyPr/>
          <a:lstStyle>
            <a:lvl1pPr algn="r">
              <a:defRPr sz="800">
                <a:solidFill>
                  <a:schemeClr val="bg1"/>
                </a:solidFill>
              </a:defRPr>
            </a:lvl1pPr>
          </a:lstStyle>
          <a:p>
            <a:r>
              <a:rPr lang="en-US"/>
              <a:t>PRIVILEGED &amp; CONFIDENTIAL - ATTORNEY-CLIENT WORK PRODUCT</a:t>
            </a:r>
            <a:endParaRPr lang="en-US" dirty="0"/>
          </a:p>
        </p:txBody>
      </p:sp>
      <p:sp>
        <p:nvSpPr>
          <p:cNvPr id="12" name="Slide Number Placeholder 9">
            <a:extLst>
              <a:ext uri="{FF2B5EF4-FFF2-40B4-BE49-F238E27FC236}">
                <a16:creationId xmlns:a16="http://schemas.microsoft.com/office/drawing/2014/main" id="{CAA61943-6753-45B6-8B3A-84588318BC2D}"/>
              </a:ext>
            </a:extLst>
          </p:cNvPr>
          <p:cNvSpPr>
            <a:spLocks noGrp="1"/>
          </p:cNvSpPr>
          <p:nvPr>
            <p:ph type="sldNum" sz="quarter" idx="4"/>
          </p:nvPr>
        </p:nvSpPr>
        <p:spPr>
          <a:xfrm>
            <a:off x="11406323" y="6615350"/>
            <a:ext cx="461423" cy="242650"/>
          </a:xfrm>
          <a:prstGeom prst="rect">
            <a:avLst/>
          </a:prstGeom>
        </p:spPr>
        <p:txBody>
          <a:bodyPr/>
          <a:lstStyle>
            <a:lvl1pPr>
              <a:defRPr sz="800">
                <a:solidFill>
                  <a:schemeClr val="bg1"/>
                </a:solidFill>
              </a:defRPr>
            </a:lvl1pPr>
          </a:lstStyle>
          <a:p>
            <a:fld id="{8A5743FA-19ED-4A9D-9D57-C0E819892670}" type="slidenum">
              <a:rPr lang="en-US" smtClean="0"/>
              <a:pPr/>
              <a:t>‹#›</a:t>
            </a:fld>
            <a:endParaRPr lang="en-US" dirty="0"/>
          </a:p>
        </p:txBody>
      </p:sp>
    </p:spTree>
    <p:extLst>
      <p:ext uri="{BB962C8B-B14F-4D97-AF65-F5344CB8AC3E}">
        <p14:creationId xmlns:p14="http://schemas.microsoft.com/office/powerpoint/2010/main" val="239062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274BD9-AC88-CB4A-AFE5-37C3E54D59F1}"/>
              </a:ext>
            </a:extLst>
          </p:cNvPr>
          <p:cNvSpPr/>
          <p:nvPr userDrawn="1"/>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E6255D4-CD69-6E49-B37D-65A9A05337D1}"/>
              </a:ext>
            </a:extLst>
          </p:cNvPr>
          <p:cNvPicPr>
            <a:picLocks noChangeAspect="1"/>
          </p:cNvPicPr>
          <p:nvPr userDrawn="1"/>
        </p:nvPicPr>
        <p:blipFill rotWithShape="1">
          <a:blip r:embed="rId2">
            <a:alphaModFix amt="67000"/>
          </a:blip>
          <a:srcRect l="8947" r="16199" b="6251"/>
          <a:stretch/>
        </p:blipFill>
        <p:spPr>
          <a:xfrm>
            <a:off x="0" y="0"/>
            <a:ext cx="12192000" cy="6858000"/>
          </a:xfrm>
          <a:prstGeom prst="rect">
            <a:avLst/>
          </a:prstGeom>
        </p:spPr>
      </p:pic>
      <p:sp>
        <p:nvSpPr>
          <p:cNvPr id="136194" name="Rectangle 2"/>
          <p:cNvSpPr>
            <a:spLocks noGrp="1" noChangeArrowheads="1"/>
          </p:cNvSpPr>
          <p:nvPr>
            <p:ph type="ctrTitle" hasCustomPrompt="1"/>
          </p:nvPr>
        </p:nvSpPr>
        <p:spPr>
          <a:xfrm>
            <a:off x="1212325" y="1295404"/>
            <a:ext cx="10084052" cy="2589803"/>
          </a:xfrm>
          <a:prstGeom prst="rect">
            <a:avLst/>
          </a:prstGeom>
        </p:spPr>
        <p:txBody>
          <a:bodyPr wrap="square" anchor="b"/>
          <a:lstStyle>
            <a:lvl1pPr>
              <a:lnSpc>
                <a:spcPct val="80000"/>
              </a:lnSpc>
              <a:defRPr sz="4500" b="0" i="0" cap="all" baseline="0">
                <a:solidFill>
                  <a:schemeClr val="bg1"/>
                </a:solidFill>
                <a:latin typeface="+mj-lt"/>
              </a:defRPr>
            </a:lvl1pPr>
          </a:lstStyle>
          <a:p>
            <a:r>
              <a:rPr lang="en-US" dirty="0"/>
              <a:t>Click to edit </a:t>
            </a:r>
            <a:br>
              <a:rPr lang="en-US" dirty="0"/>
            </a:br>
            <a:r>
              <a:rPr lang="en-US" dirty="0"/>
              <a:t>Master title style</a:t>
            </a:r>
          </a:p>
        </p:txBody>
      </p:sp>
      <p:sp>
        <p:nvSpPr>
          <p:cNvPr id="136195" name="Rectangle 3"/>
          <p:cNvSpPr>
            <a:spLocks noGrp="1" noChangeArrowheads="1"/>
          </p:cNvSpPr>
          <p:nvPr>
            <p:ph type="subTitle" idx="1"/>
          </p:nvPr>
        </p:nvSpPr>
        <p:spPr>
          <a:xfrm>
            <a:off x="1215140" y="4021427"/>
            <a:ext cx="10046361" cy="604362"/>
          </a:xfrm>
        </p:spPr>
        <p:txBody>
          <a:bodyPr/>
          <a:lstStyle>
            <a:lvl1pPr marL="0" indent="0">
              <a:buFont typeface="Wingdings" pitchFamily="2" charset="2"/>
              <a:buNone/>
              <a:defRPr sz="1875" cap="all" baseline="0">
                <a:solidFill>
                  <a:schemeClr val="bg1"/>
                </a:solidFill>
                <a:latin typeface="+mn-lt"/>
              </a:defRPr>
            </a:lvl1pPr>
          </a:lstStyle>
          <a:p>
            <a:r>
              <a:rPr lang="en-US"/>
              <a:t>Click to edit Master subtitle style</a:t>
            </a:r>
            <a:endParaRPr lang="en-US" dirty="0"/>
          </a:p>
        </p:txBody>
      </p:sp>
      <p:pic>
        <p:nvPicPr>
          <p:cNvPr id="7" name="Graphic 6">
            <a:extLst>
              <a:ext uri="{FF2B5EF4-FFF2-40B4-BE49-F238E27FC236}">
                <a16:creationId xmlns:a16="http://schemas.microsoft.com/office/drawing/2014/main" id="{AA96753C-37B1-46A6-9576-8CF1C696B4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9433" y="448850"/>
            <a:ext cx="3263900" cy="495300"/>
          </a:xfrm>
          <a:prstGeom prst="rect">
            <a:avLst/>
          </a:prstGeom>
        </p:spPr>
      </p:pic>
      <p:sp>
        <p:nvSpPr>
          <p:cNvPr id="14" name="Content Placeholder 13">
            <a:extLst>
              <a:ext uri="{FF2B5EF4-FFF2-40B4-BE49-F238E27FC236}">
                <a16:creationId xmlns:a16="http://schemas.microsoft.com/office/drawing/2014/main" id="{42F4844D-DBA3-49C7-BB41-E1D7C77F8042}"/>
              </a:ext>
            </a:extLst>
          </p:cNvPr>
          <p:cNvSpPr>
            <a:spLocks noGrp="1"/>
          </p:cNvSpPr>
          <p:nvPr>
            <p:ph sz="quarter" idx="11" hasCustomPrompt="1"/>
          </p:nvPr>
        </p:nvSpPr>
        <p:spPr>
          <a:xfrm>
            <a:off x="1212324" y="5422750"/>
            <a:ext cx="10088987" cy="846550"/>
          </a:xfrm>
        </p:spPr>
        <p:txBody>
          <a:bodyPr/>
          <a:lstStyle>
            <a:lvl1pPr marL="0" indent="0">
              <a:lnSpc>
                <a:spcPct val="110000"/>
              </a:lnSpc>
              <a:spcBef>
                <a:spcPts val="0"/>
              </a:spcBef>
              <a:buFontTx/>
              <a:buNone/>
              <a:defRPr sz="1200" baseline="0">
                <a:solidFill>
                  <a:schemeClr val="bg1"/>
                </a:solidFill>
                <a:latin typeface="Franklin Gothic Book" panose="020B0503020102020204" pitchFamily="34" charset="0"/>
              </a:defRPr>
            </a:lvl1pPr>
          </a:lstStyle>
          <a:p>
            <a:pPr lvl="0"/>
            <a:r>
              <a:rPr lang="en-US" dirty="0"/>
              <a:t>Presenters name</a:t>
            </a:r>
          </a:p>
          <a:p>
            <a:pPr lvl="0"/>
            <a:r>
              <a:rPr lang="en-US" dirty="0"/>
              <a:t>Date</a:t>
            </a:r>
          </a:p>
        </p:txBody>
      </p:sp>
    </p:spTree>
    <p:extLst>
      <p:ext uri="{BB962C8B-B14F-4D97-AF65-F5344CB8AC3E}">
        <p14:creationId xmlns:p14="http://schemas.microsoft.com/office/powerpoint/2010/main" val="4236627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Colo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03E66-CFEE-ED4A-901D-E0A7A707CC82}"/>
              </a:ext>
            </a:extLst>
          </p:cNvPr>
          <p:cNvSpPr/>
          <p:nvPr userDrawn="1"/>
        </p:nvSpPr>
        <p:spPr>
          <a:xfrm>
            <a:off x="0" y="0"/>
            <a:ext cx="4284136"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3">
            <a:extLst>
              <a:ext uri="{FF2B5EF4-FFF2-40B4-BE49-F238E27FC236}">
                <a16:creationId xmlns:a16="http://schemas.microsoft.com/office/drawing/2014/main" id="{B8AF0604-4DF0-5246-9CED-9FC834A57CF2}"/>
              </a:ext>
            </a:extLst>
          </p:cNvPr>
          <p:cNvSpPr>
            <a:spLocks noGrp="1"/>
          </p:cNvSpPr>
          <p:nvPr>
            <p:ph type="pic" sz="quarter" idx="15" hasCustomPrompt="1"/>
          </p:nvPr>
        </p:nvSpPr>
        <p:spPr>
          <a:xfrm>
            <a:off x="4284136" y="12311"/>
            <a:ext cx="7907864" cy="6858000"/>
          </a:xfrm>
          <a:solidFill>
            <a:schemeClr val="tx1"/>
          </a:solidFill>
          <a:ln>
            <a:noFill/>
          </a:ln>
        </p:spPr>
        <p:txBody>
          <a:bodyPr/>
          <a:lstStyle>
            <a:lvl1pPr>
              <a:defRPr/>
            </a:lvl1pPr>
          </a:lstStyle>
          <a:p>
            <a:r>
              <a:rPr lang="en-US" dirty="0"/>
              <a:t>Click icon to add picture0</a:t>
            </a:r>
          </a:p>
        </p:txBody>
      </p:sp>
      <p:sp>
        <p:nvSpPr>
          <p:cNvPr id="24" name="Title 1"/>
          <p:cNvSpPr>
            <a:spLocks noGrp="1"/>
          </p:cNvSpPr>
          <p:nvPr>
            <p:ph type="title" hasCustomPrompt="1"/>
          </p:nvPr>
        </p:nvSpPr>
        <p:spPr>
          <a:xfrm>
            <a:off x="505936" y="238543"/>
            <a:ext cx="3494097" cy="1225599"/>
          </a:xfrm>
          <a:prstGeom prst="rect">
            <a:avLst/>
          </a:prstGeom>
        </p:spPr>
        <p:txBody>
          <a:bodyPr wrap="square" anchor="b"/>
          <a:lstStyle>
            <a:lvl1pPr algn="l">
              <a:lnSpc>
                <a:spcPct val="80000"/>
              </a:lnSpc>
              <a:defRPr sz="3000" b="0" cap="all" baseline="0">
                <a:solidFill>
                  <a:schemeClr val="bg1"/>
                </a:solidFill>
                <a:latin typeface="+mj-lt"/>
              </a:defRPr>
            </a:lvl1pPr>
          </a:lstStyle>
          <a:p>
            <a:r>
              <a:rPr lang="en-US" dirty="0"/>
              <a:t>Agenda</a:t>
            </a:r>
          </a:p>
        </p:txBody>
      </p:sp>
      <p:sp>
        <p:nvSpPr>
          <p:cNvPr id="13" name="Content Placeholder 2">
            <a:extLst>
              <a:ext uri="{FF2B5EF4-FFF2-40B4-BE49-F238E27FC236}">
                <a16:creationId xmlns:a16="http://schemas.microsoft.com/office/drawing/2014/main" id="{008733B2-4D6E-714E-816F-9DCFA5B9C4A7}"/>
              </a:ext>
            </a:extLst>
          </p:cNvPr>
          <p:cNvSpPr>
            <a:spLocks noGrp="1"/>
          </p:cNvSpPr>
          <p:nvPr>
            <p:ph sz="quarter" idx="12"/>
          </p:nvPr>
        </p:nvSpPr>
        <p:spPr>
          <a:xfrm>
            <a:off x="505936" y="1539058"/>
            <a:ext cx="3494097" cy="3532534"/>
          </a:xfrm>
        </p:spPr>
        <p:txBody>
          <a:bodyPr/>
          <a:lstStyle>
            <a:lvl1pPr marL="0" indent="0">
              <a:buFontTx/>
              <a:buNone/>
              <a:defRPr sz="1350">
                <a:solidFill>
                  <a:schemeClr val="bg1"/>
                </a:solidFill>
              </a:defRPr>
            </a:lvl1pPr>
            <a:lvl2pPr marL="0" indent="0">
              <a:buFontTx/>
              <a:buNone/>
              <a:defRPr>
                <a:solidFill>
                  <a:schemeClr val="bg1"/>
                </a:solidFill>
              </a:defRPr>
            </a:lvl2pPr>
            <a:lvl3pPr marL="205735">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Footer Placeholder 3">
            <a:extLst>
              <a:ext uri="{FF2B5EF4-FFF2-40B4-BE49-F238E27FC236}">
                <a16:creationId xmlns:a16="http://schemas.microsoft.com/office/drawing/2014/main" id="{F881C1C8-A38B-42B3-949A-0624DBB37559}"/>
              </a:ext>
            </a:extLst>
          </p:cNvPr>
          <p:cNvSpPr>
            <a:spLocks noGrp="1"/>
          </p:cNvSpPr>
          <p:nvPr>
            <p:ph type="ftr" sz="quarter" idx="16"/>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5F461A03-9B2E-462E-AF4E-635949C4AF53}"/>
              </a:ext>
            </a:extLst>
          </p:cNvPr>
          <p:cNvSpPr>
            <a:spLocks noGrp="1"/>
          </p:cNvSpPr>
          <p:nvPr>
            <p:ph type="sldNum" sz="quarter" idx="17"/>
          </p:nvPr>
        </p:nvSpPr>
        <p:spPr>
          <a:xfrm flipV="1">
            <a:off x="11621311" y="6235430"/>
            <a:ext cx="415047" cy="289278"/>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72607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396D9A-FEDF-CD40-BF10-7FC0AC8F53C7}"/>
              </a:ext>
            </a:extLst>
          </p:cNvPr>
          <p:cNvSpPr>
            <a:spLocks noGrp="1"/>
          </p:cNvSpPr>
          <p:nvPr>
            <p:ph type="pic" sz="quarter" idx="15"/>
          </p:nvPr>
        </p:nvSpPr>
        <p:spPr>
          <a:xfrm>
            <a:off x="2" y="0"/>
            <a:ext cx="12204527" cy="6858000"/>
          </a:xfrm>
          <a:solidFill>
            <a:schemeClr val="tx1"/>
          </a:solidFill>
          <a:ln>
            <a:noFill/>
          </a:ln>
        </p:spPr>
        <p:txBody>
          <a:bodyPr/>
          <a:lstStyle/>
          <a:p>
            <a:r>
              <a:rPr lang="en-US"/>
              <a:t>Click icon to add picture</a:t>
            </a:r>
          </a:p>
        </p:txBody>
      </p:sp>
      <p:sp>
        <p:nvSpPr>
          <p:cNvPr id="13" name="Title 1">
            <a:extLst>
              <a:ext uri="{FF2B5EF4-FFF2-40B4-BE49-F238E27FC236}">
                <a16:creationId xmlns:a16="http://schemas.microsoft.com/office/drawing/2014/main" id="{E11F1405-EC13-4842-834F-BDB8122D313D}"/>
              </a:ext>
            </a:extLst>
          </p:cNvPr>
          <p:cNvSpPr>
            <a:spLocks noGrp="1"/>
          </p:cNvSpPr>
          <p:nvPr>
            <p:ph type="title" hasCustomPrompt="1"/>
          </p:nvPr>
        </p:nvSpPr>
        <p:spPr>
          <a:xfrm>
            <a:off x="505935" y="238544"/>
            <a:ext cx="3495541" cy="1225599"/>
          </a:xfrm>
          <a:prstGeom prst="rect">
            <a:avLst/>
          </a:prstGeom>
        </p:spPr>
        <p:txBody>
          <a:bodyPr wrap="square" anchor="b"/>
          <a:lstStyle>
            <a:lvl1pPr algn="l">
              <a:lnSpc>
                <a:spcPct val="80000"/>
              </a:lnSpc>
              <a:defRPr sz="3000" b="0" cap="all" baseline="0">
                <a:solidFill>
                  <a:schemeClr val="bg1"/>
                </a:solidFill>
                <a:latin typeface="+mj-lt"/>
              </a:defRPr>
            </a:lvl1pPr>
          </a:lstStyle>
          <a:p>
            <a:r>
              <a:rPr lang="en-US" dirty="0"/>
              <a:t>Agenda</a:t>
            </a:r>
          </a:p>
        </p:txBody>
      </p:sp>
      <p:sp>
        <p:nvSpPr>
          <p:cNvPr id="10" name="Content Placeholder 2">
            <a:extLst>
              <a:ext uri="{FF2B5EF4-FFF2-40B4-BE49-F238E27FC236}">
                <a16:creationId xmlns:a16="http://schemas.microsoft.com/office/drawing/2014/main" id="{DA7FBF16-093A-426D-AE6C-F437CA3336A9}"/>
              </a:ext>
            </a:extLst>
          </p:cNvPr>
          <p:cNvSpPr>
            <a:spLocks noGrp="1"/>
          </p:cNvSpPr>
          <p:nvPr>
            <p:ph sz="quarter" idx="12"/>
          </p:nvPr>
        </p:nvSpPr>
        <p:spPr>
          <a:xfrm>
            <a:off x="505935" y="1539059"/>
            <a:ext cx="3495541" cy="3532534"/>
          </a:xfrm>
        </p:spPr>
        <p:txBody>
          <a:bodyPr/>
          <a:lstStyle>
            <a:lvl1pPr marL="0" indent="0">
              <a:buFontTx/>
              <a:buNone/>
              <a:defRPr sz="1350">
                <a:solidFill>
                  <a:schemeClr val="bg1"/>
                </a:solidFill>
              </a:defRPr>
            </a:lvl1pPr>
            <a:lvl2pPr marL="0" indent="0">
              <a:buFontTx/>
              <a:buNone/>
              <a:defRPr>
                <a:solidFill>
                  <a:schemeClr val="bg1"/>
                </a:solidFill>
              </a:defRPr>
            </a:lvl2pPr>
            <a:lvl3pPr marL="205735">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B017F0BD-F3B3-4D2F-A7B9-BF3FF4E5A77E}"/>
              </a:ext>
            </a:extLst>
          </p:cNvPr>
          <p:cNvSpPr>
            <a:spLocks noGrp="1"/>
          </p:cNvSpPr>
          <p:nvPr>
            <p:ph type="ftr" sz="quarter" idx="16"/>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6" name="Slide Number Placeholder 5">
            <a:extLst>
              <a:ext uri="{FF2B5EF4-FFF2-40B4-BE49-F238E27FC236}">
                <a16:creationId xmlns:a16="http://schemas.microsoft.com/office/drawing/2014/main" id="{20EA6FEF-D3CB-48F3-8A28-90FC2F2A8084}"/>
              </a:ext>
            </a:extLst>
          </p:cNvPr>
          <p:cNvSpPr>
            <a:spLocks noGrp="1"/>
          </p:cNvSpPr>
          <p:nvPr>
            <p:ph type="sldNum" sz="quarter" idx="17"/>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724838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Colo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descr="A picture containing light, outdoor, water, building&#10;&#10;Description automatically generated">
            <a:extLst>
              <a:ext uri="{FF2B5EF4-FFF2-40B4-BE49-F238E27FC236}">
                <a16:creationId xmlns:a16="http://schemas.microsoft.com/office/drawing/2014/main" id="{697B8FD4-31E4-439C-9079-EE9DF3769413}"/>
              </a:ext>
            </a:extLst>
          </p:cNvPr>
          <p:cNvPicPr>
            <a:picLocks noChangeAspect="1"/>
          </p:cNvPicPr>
          <p:nvPr userDrawn="1"/>
        </p:nvPicPr>
        <p:blipFill rotWithShape="1">
          <a:blip r:embed="rId2">
            <a:alphaModFix amt="65000"/>
          </a:blip>
          <a:srcRect l="18132" t="14741" r="10946" b="17415"/>
          <a:stretch/>
        </p:blipFill>
        <p:spPr>
          <a:xfrm>
            <a:off x="2" y="-1"/>
            <a:ext cx="12191999" cy="6851937"/>
          </a:xfrm>
          <a:prstGeom prst="rect">
            <a:avLst/>
          </a:prstGeom>
        </p:spPr>
      </p:pic>
      <p:sp>
        <p:nvSpPr>
          <p:cNvPr id="9" name="Rectangle 8">
            <a:extLst>
              <a:ext uri="{FF2B5EF4-FFF2-40B4-BE49-F238E27FC236}">
                <a16:creationId xmlns:a16="http://schemas.microsoft.com/office/drawing/2014/main" id="{E7351D25-85B6-3A49-96CF-EC6DA37590AB}"/>
              </a:ext>
            </a:extLst>
          </p:cNvPr>
          <p:cNvSpPr/>
          <p:nvPr userDrawn="1"/>
        </p:nvSpPr>
        <p:spPr>
          <a:xfrm>
            <a:off x="609600" y="477192"/>
            <a:ext cx="10972800" cy="5950966"/>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1082396" y="1659912"/>
            <a:ext cx="10052245" cy="1884957"/>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SECTION NAME</a:t>
            </a:r>
          </a:p>
        </p:txBody>
      </p:sp>
      <p:sp>
        <p:nvSpPr>
          <p:cNvPr id="14" name="Rectangle 3">
            <a:extLst>
              <a:ext uri="{FF2B5EF4-FFF2-40B4-BE49-F238E27FC236}">
                <a16:creationId xmlns:a16="http://schemas.microsoft.com/office/drawing/2014/main" id="{4E8864E1-9190-BB40-87B1-EBB675B3268B}"/>
              </a:ext>
            </a:extLst>
          </p:cNvPr>
          <p:cNvSpPr>
            <a:spLocks noGrp="1" noChangeArrowheads="1"/>
          </p:cNvSpPr>
          <p:nvPr>
            <p:ph type="subTitle" idx="1"/>
          </p:nvPr>
        </p:nvSpPr>
        <p:spPr>
          <a:xfrm>
            <a:off x="1082396" y="3626644"/>
            <a:ext cx="10052245" cy="449262"/>
          </a:xfrm>
        </p:spPr>
        <p:txBody>
          <a:bodyPr/>
          <a:lstStyle>
            <a:lvl1pPr marL="0" indent="0">
              <a:buFont typeface="Wingdings" pitchFamily="2" charset="2"/>
              <a:buNone/>
              <a:defRPr sz="1500" cap="all" baseline="0">
                <a:solidFill>
                  <a:schemeClr val="bg1"/>
                </a:solidFill>
                <a:latin typeface="+mn-lt"/>
              </a:defRPr>
            </a:lvl1pPr>
          </a:lstStyle>
          <a:p>
            <a:r>
              <a:rPr lang="en-US"/>
              <a:t>Click to edit Master subtitle style</a:t>
            </a:r>
            <a:endParaRPr lang="en-US" dirty="0"/>
          </a:p>
        </p:txBody>
      </p:sp>
      <p:sp>
        <p:nvSpPr>
          <p:cNvPr id="2" name="Footer Placeholder 1">
            <a:extLst>
              <a:ext uri="{FF2B5EF4-FFF2-40B4-BE49-F238E27FC236}">
                <a16:creationId xmlns:a16="http://schemas.microsoft.com/office/drawing/2014/main" id="{80BB1954-9F6D-4354-BA26-9C36B15DC353}"/>
              </a:ext>
            </a:extLst>
          </p:cNvPr>
          <p:cNvSpPr>
            <a:spLocks noGrp="1"/>
          </p:cNvSpPr>
          <p:nvPr>
            <p:ph type="ftr" sz="quarter" idx="10"/>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E1B3E7F6-F64B-4E4D-BF49-C630BB5EBCD2}"/>
              </a:ext>
            </a:extLst>
          </p:cNvPr>
          <p:cNvSpPr>
            <a:spLocks noGrp="1"/>
          </p:cNvSpPr>
          <p:nvPr>
            <p:ph type="sldNum" sz="quarter" idx="11"/>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794731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with Outline (colo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32F56E8-9235-CF42-B597-B72C873523D7}"/>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DB146DD7-41B4-8B41-8A42-D085D7B3040A}"/>
              </a:ext>
              <a:ext uri="{C183D7F6-B498-43B3-948B-1728B52AA6E4}">
                <adec:decorative xmlns:adec="http://schemas.microsoft.com/office/drawing/2017/decorative" val="1"/>
              </a:ext>
            </a:extLst>
          </p:cNvPr>
          <p:cNvPicPr>
            <a:picLocks noChangeAspect="1"/>
          </p:cNvPicPr>
          <p:nvPr userDrawn="1"/>
        </p:nvPicPr>
        <p:blipFill rotWithShape="1">
          <a:blip r:embed="rId2">
            <a:alphaModFix amt="65000"/>
          </a:blip>
          <a:srcRect l="18132" t="14741" r="10946" b="17415"/>
          <a:stretch/>
        </p:blipFill>
        <p:spPr>
          <a:xfrm>
            <a:off x="2" y="-1"/>
            <a:ext cx="12191999" cy="6851937"/>
          </a:xfrm>
          <a:prstGeom prst="rect">
            <a:avLst/>
          </a:prstGeom>
        </p:spPr>
      </p:pic>
      <p:sp>
        <p:nvSpPr>
          <p:cNvPr id="10" name="Rectangle 9">
            <a:extLst>
              <a:ext uri="{FF2B5EF4-FFF2-40B4-BE49-F238E27FC236}">
                <a16:creationId xmlns:a16="http://schemas.microsoft.com/office/drawing/2014/main" id="{11F16BBD-7ADC-6048-A6DA-D24C1E067430}"/>
              </a:ext>
            </a:extLst>
          </p:cNvPr>
          <p:cNvSpPr/>
          <p:nvPr userDrawn="1"/>
        </p:nvSpPr>
        <p:spPr>
          <a:xfrm>
            <a:off x="634791" y="477192"/>
            <a:ext cx="10967987" cy="5950966"/>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925985" y="2101932"/>
            <a:ext cx="4142731" cy="2795869"/>
          </a:xfrm>
          <a:prstGeom prst="rect">
            <a:avLst/>
          </a:prstGeom>
        </p:spPr>
        <p:txBody>
          <a:bodyPr wrap="square" anchor="ctr"/>
          <a:lstStyle>
            <a:lvl1pPr marL="0" algn="r"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SECTION NAME</a:t>
            </a:r>
          </a:p>
        </p:txBody>
      </p:sp>
      <p:cxnSp>
        <p:nvCxnSpPr>
          <p:cNvPr id="11" name="Straight Connector 10">
            <a:extLst>
              <a:ext uri="{FF2B5EF4-FFF2-40B4-BE49-F238E27FC236}">
                <a16:creationId xmlns:a16="http://schemas.microsoft.com/office/drawing/2014/main" id="{39BA43A5-28D6-1A45-99D5-6DB3F4373123}"/>
              </a:ext>
            </a:extLst>
          </p:cNvPr>
          <p:cNvCxnSpPr>
            <a:cxnSpLocks/>
          </p:cNvCxnSpPr>
          <p:nvPr userDrawn="1"/>
        </p:nvCxnSpPr>
        <p:spPr>
          <a:xfrm>
            <a:off x="5496327" y="2101932"/>
            <a:ext cx="0" cy="27958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2C47D1F-723C-5544-8A1D-2ABF1E75A8F4}"/>
              </a:ext>
            </a:extLst>
          </p:cNvPr>
          <p:cNvSpPr>
            <a:spLocks noGrp="1"/>
          </p:cNvSpPr>
          <p:nvPr>
            <p:ph sz="quarter" idx="12"/>
          </p:nvPr>
        </p:nvSpPr>
        <p:spPr>
          <a:xfrm>
            <a:off x="5907675" y="2101932"/>
            <a:ext cx="5360501" cy="2795869"/>
          </a:xfrm>
        </p:spPr>
        <p:txBody>
          <a:bodyPr anchor="ct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3AA45DA0-6F8C-4CB9-A994-E1765DCE4550}"/>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491CCB44-5ADD-4B20-B130-30DB6F0868FE}"/>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07229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E263-253C-4780-B06D-FD92F4423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F8171-0AD2-4E77-971D-355DF10EA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2F545-FC25-4500-A672-8F8664312AE4}"/>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5" name="Footer Placeholder 4">
            <a:extLst>
              <a:ext uri="{FF2B5EF4-FFF2-40B4-BE49-F238E27FC236}">
                <a16:creationId xmlns:a16="http://schemas.microsoft.com/office/drawing/2014/main" id="{9D3C6EC9-D71E-42CD-B9DD-1A755AB2A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281A1-C6E3-4E1C-8B70-3A1C574BFC29}"/>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3005914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E1E4EB51-9553-EB4F-AFF0-363A169F6F50}"/>
              </a:ext>
              <a:ext uri="{C183D7F6-B498-43B3-948B-1728B52AA6E4}">
                <adec:decorative xmlns:adec="http://schemas.microsoft.com/office/drawing/2017/decorative" val="1"/>
              </a:ext>
            </a:extLst>
          </p:cNvPr>
          <p:cNvPicPr>
            <a:picLocks noChangeAspect="1"/>
          </p:cNvPicPr>
          <p:nvPr userDrawn="1"/>
        </p:nvPicPr>
        <p:blipFill rotWithShape="1">
          <a:blip r:embed="rId2">
            <a:alphaModFix amt="65000"/>
          </a:blip>
          <a:srcRect l="18132" t="14741" r="10946" b="17415"/>
          <a:stretch/>
        </p:blipFill>
        <p:spPr>
          <a:xfrm>
            <a:off x="2" y="-1"/>
            <a:ext cx="12191999" cy="6851937"/>
          </a:xfrm>
          <a:prstGeom prst="rect">
            <a:avLst/>
          </a:prstGeom>
        </p:spPr>
      </p:pic>
      <p:sp>
        <p:nvSpPr>
          <p:cNvPr id="14" name="Rectangle 13">
            <a:extLst>
              <a:ext uri="{FF2B5EF4-FFF2-40B4-BE49-F238E27FC236}">
                <a16:creationId xmlns:a16="http://schemas.microsoft.com/office/drawing/2014/main" id="{BFCD2E92-CBDF-994D-94E4-BA186786CDBE}"/>
              </a:ext>
            </a:extLst>
          </p:cNvPr>
          <p:cNvSpPr/>
          <p:nvPr userDrawn="1"/>
        </p:nvSpPr>
        <p:spPr>
          <a:xfrm>
            <a:off x="609600" y="477192"/>
            <a:ext cx="10972800" cy="5950966"/>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1086955" y="1659912"/>
            <a:ext cx="4750176" cy="1884957"/>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11" name="Rectangle 10">
            <a:extLst>
              <a:ext uri="{FF2B5EF4-FFF2-40B4-BE49-F238E27FC236}">
                <a16:creationId xmlns:a16="http://schemas.microsoft.com/office/drawing/2014/main" id="{4DE1B808-C228-1647-8583-3276328CA146}"/>
              </a:ext>
            </a:extLst>
          </p:cNvPr>
          <p:cNvSpPr/>
          <p:nvPr userDrawn="1"/>
        </p:nvSpPr>
        <p:spPr>
          <a:xfrm>
            <a:off x="6096001" y="483308"/>
            <a:ext cx="5461209" cy="595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7C8EABE8-6CBA-4041-8C67-1D550155645B}"/>
              </a:ext>
            </a:extLst>
          </p:cNvPr>
          <p:cNvSpPr>
            <a:spLocks noGrp="1"/>
          </p:cNvSpPr>
          <p:nvPr>
            <p:ph sz="quarter" idx="12"/>
          </p:nvPr>
        </p:nvSpPr>
        <p:spPr>
          <a:xfrm>
            <a:off x="6588127" y="1014413"/>
            <a:ext cx="4672013" cy="4948237"/>
          </a:xfrm>
        </p:spPr>
        <p:txBody>
          <a:bodyPr/>
          <a:lstStyle>
            <a:lvl1pPr marL="0" indent="0">
              <a:lnSpc>
                <a:spcPct val="100000"/>
              </a:lnSpc>
              <a:spcBef>
                <a:spcPts val="1350"/>
              </a:spcBef>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8069FF1F-DDCB-4FE5-93CD-86B5EB7C37E7}"/>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39C4180B-AB4C-492D-9EF3-43238EBA49A3}"/>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15" name="Rectangle 3">
            <a:extLst>
              <a:ext uri="{FF2B5EF4-FFF2-40B4-BE49-F238E27FC236}">
                <a16:creationId xmlns:a16="http://schemas.microsoft.com/office/drawing/2014/main" id="{97106B1B-F73A-49E7-9394-3B098D4077E3}"/>
              </a:ext>
            </a:extLst>
          </p:cNvPr>
          <p:cNvSpPr>
            <a:spLocks noGrp="1" noChangeArrowheads="1"/>
          </p:cNvSpPr>
          <p:nvPr>
            <p:ph type="subTitle" idx="1"/>
          </p:nvPr>
        </p:nvSpPr>
        <p:spPr>
          <a:xfrm>
            <a:off x="1082398" y="3626644"/>
            <a:ext cx="4750177" cy="1571448"/>
          </a:xfrm>
        </p:spPr>
        <p:txBody>
          <a:bodyPr/>
          <a:lstStyle>
            <a:lvl1pPr marL="0" indent="0">
              <a:buFont typeface="Wingdings" pitchFamily="2" charset="2"/>
              <a:buNone/>
              <a:defRPr sz="1500" cap="all" baseline="0">
                <a:solidFill>
                  <a:schemeClr val="bg1"/>
                </a:solidFill>
                <a:latin typeface="+mn-lt"/>
              </a:defRPr>
            </a:lvl1pPr>
          </a:lstStyle>
          <a:p>
            <a:r>
              <a:rPr lang="en-US"/>
              <a:t>Click to edit Master subtitle style</a:t>
            </a:r>
            <a:endParaRPr lang="en-US" dirty="0"/>
          </a:p>
        </p:txBody>
      </p:sp>
    </p:spTree>
    <p:extLst>
      <p:ext uri="{BB962C8B-B14F-4D97-AF65-F5344CB8AC3E}">
        <p14:creationId xmlns:p14="http://schemas.microsoft.com/office/powerpoint/2010/main" val="3901826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A picture containing light, outdoor, water, building&#10;&#10;Description automatically generated">
            <a:extLst>
              <a:ext uri="{FF2B5EF4-FFF2-40B4-BE49-F238E27FC236}">
                <a16:creationId xmlns:a16="http://schemas.microsoft.com/office/drawing/2014/main" id="{ED3C0E41-1558-4164-B6AC-C6E4624DAE11}"/>
              </a:ext>
            </a:extLst>
          </p:cNvPr>
          <p:cNvPicPr>
            <a:picLocks noChangeAspect="1"/>
          </p:cNvPicPr>
          <p:nvPr userDrawn="1"/>
        </p:nvPicPr>
        <p:blipFill rotWithShape="1">
          <a:blip r:embed="rId2">
            <a:alphaModFix amt="65000"/>
          </a:blip>
          <a:srcRect l="20430" t="1172" r="8647" b="30984"/>
          <a:stretch/>
        </p:blipFill>
        <p:spPr>
          <a:xfrm>
            <a:off x="2" y="-1"/>
            <a:ext cx="12191999" cy="6851937"/>
          </a:xfrm>
          <a:prstGeom prst="rect">
            <a:avLst/>
          </a:prstGeom>
        </p:spPr>
      </p:pic>
      <p:sp>
        <p:nvSpPr>
          <p:cNvPr id="11" name="Rectangle 10">
            <a:extLst>
              <a:ext uri="{FF2B5EF4-FFF2-40B4-BE49-F238E27FC236}">
                <a16:creationId xmlns:a16="http://schemas.microsoft.com/office/drawing/2014/main" id="{4DE1B808-C228-1647-8583-3276328CA146}"/>
              </a:ext>
            </a:extLst>
          </p:cNvPr>
          <p:cNvSpPr/>
          <p:nvPr userDrawn="1"/>
        </p:nvSpPr>
        <p:spPr>
          <a:xfrm>
            <a:off x="634790" y="2324103"/>
            <a:ext cx="10922420" cy="4104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1F16BBD-7ADC-6048-A6DA-D24C1E067430}"/>
              </a:ext>
            </a:extLst>
          </p:cNvPr>
          <p:cNvSpPr/>
          <p:nvPr userDrawn="1"/>
        </p:nvSpPr>
        <p:spPr>
          <a:xfrm>
            <a:off x="8431705" y="2324103"/>
            <a:ext cx="3125505" cy="4104497"/>
          </a:xfrm>
          <a:prstGeom prst="rect">
            <a:avLst/>
          </a:prstGeom>
          <a:gradFill>
            <a:gsLst>
              <a:gs pos="0">
                <a:srgbClr val="50BF34">
                  <a:alpha val="95000"/>
                </a:srgbClr>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804209" y="290142"/>
            <a:ext cx="6228576"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3" name="Content Placeholder 2">
            <a:extLst>
              <a:ext uri="{FF2B5EF4-FFF2-40B4-BE49-F238E27FC236}">
                <a16:creationId xmlns:a16="http://schemas.microsoft.com/office/drawing/2014/main" id="{7C8EABE8-6CBA-4041-8C67-1D550155645B}"/>
              </a:ext>
            </a:extLst>
          </p:cNvPr>
          <p:cNvSpPr>
            <a:spLocks noGrp="1"/>
          </p:cNvSpPr>
          <p:nvPr>
            <p:ph sz="quarter" idx="12"/>
          </p:nvPr>
        </p:nvSpPr>
        <p:spPr>
          <a:xfrm>
            <a:off x="842204" y="2590800"/>
            <a:ext cx="3492907" cy="3509376"/>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1D8FD147-9577-A747-870E-875A6940E1C7}"/>
              </a:ext>
            </a:extLst>
          </p:cNvPr>
          <p:cNvSpPr>
            <a:spLocks noGrp="1"/>
          </p:cNvSpPr>
          <p:nvPr>
            <p:ph sz="quarter" idx="13"/>
          </p:nvPr>
        </p:nvSpPr>
        <p:spPr>
          <a:xfrm>
            <a:off x="4700965" y="2590800"/>
            <a:ext cx="3492907" cy="3509376"/>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5D80A2DB-3173-4BCC-8D62-34D1E1740BF5}"/>
              </a:ext>
            </a:extLst>
          </p:cNvPr>
          <p:cNvSpPr>
            <a:spLocks noGrp="1"/>
          </p:cNvSpPr>
          <p:nvPr>
            <p:ph type="ftr" sz="quarter" idx="14"/>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5A396604-D677-4CB9-AB15-CF2BF7D1B3F2}"/>
              </a:ext>
            </a:extLst>
          </p:cNvPr>
          <p:cNvSpPr>
            <a:spLocks noGrp="1"/>
          </p:cNvSpPr>
          <p:nvPr>
            <p:ph type="sldNum" sz="quarter" idx="15"/>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1163739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4DD2D0AD-92E9-564E-9A08-C233A93D8F92}"/>
              </a:ext>
              <a:ext uri="{C183D7F6-B498-43B3-948B-1728B52AA6E4}">
                <adec:decorative xmlns:adec="http://schemas.microsoft.com/office/drawing/2017/decorative" val="0"/>
              </a:ext>
            </a:extLst>
          </p:cNvPr>
          <p:cNvPicPr>
            <a:picLocks noChangeAspect="1"/>
          </p:cNvPicPr>
          <p:nvPr userDrawn="1"/>
        </p:nvPicPr>
        <p:blipFill rotWithShape="1">
          <a:blip r:embed="rId2">
            <a:alphaModFix amt="65000"/>
          </a:blip>
          <a:srcRect l="20430" t="1172" r="8647" b="30984"/>
          <a:stretch/>
        </p:blipFill>
        <p:spPr>
          <a:xfrm>
            <a:off x="2" y="-1"/>
            <a:ext cx="12191999" cy="6851937"/>
          </a:xfrm>
          <a:prstGeom prst="rect">
            <a:avLst/>
          </a:prstGeom>
        </p:spPr>
      </p:pic>
      <p:sp>
        <p:nvSpPr>
          <p:cNvPr id="11" name="Rectangle 10">
            <a:extLst>
              <a:ext uri="{FF2B5EF4-FFF2-40B4-BE49-F238E27FC236}">
                <a16:creationId xmlns:a16="http://schemas.microsoft.com/office/drawing/2014/main" id="{4DE1B808-C228-1647-8583-3276328CA146}"/>
              </a:ext>
            </a:extLst>
          </p:cNvPr>
          <p:cNvSpPr/>
          <p:nvPr userDrawn="1"/>
        </p:nvSpPr>
        <p:spPr>
          <a:xfrm>
            <a:off x="634790" y="3708411"/>
            <a:ext cx="10589308" cy="2720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1F16BBD-7ADC-6048-A6DA-D24C1E067430}"/>
              </a:ext>
            </a:extLst>
          </p:cNvPr>
          <p:cNvSpPr/>
          <p:nvPr userDrawn="1"/>
        </p:nvSpPr>
        <p:spPr>
          <a:xfrm>
            <a:off x="8431705" y="3708411"/>
            <a:ext cx="3125505" cy="2720189"/>
          </a:xfrm>
          <a:prstGeom prst="rect">
            <a:avLst/>
          </a:prstGeom>
          <a:gradFill>
            <a:gsLst>
              <a:gs pos="0">
                <a:srgbClr val="50BF34">
                  <a:alpha val="95000"/>
                </a:srgbClr>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801887" y="1684053"/>
            <a:ext cx="6197392"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2" name="Footer Placeholder 1">
            <a:extLst>
              <a:ext uri="{FF2B5EF4-FFF2-40B4-BE49-F238E27FC236}">
                <a16:creationId xmlns:a16="http://schemas.microsoft.com/office/drawing/2014/main" id="{9D087948-0446-4FED-BBD4-32D796024E67}"/>
              </a:ext>
            </a:extLst>
          </p:cNvPr>
          <p:cNvSpPr>
            <a:spLocks noGrp="1"/>
          </p:cNvSpPr>
          <p:nvPr>
            <p:ph type="ftr" sz="quarter" idx="10"/>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D7F9EB0A-0BB5-4F69-A365-8B798D697044}"/>
              </a:ext>
            </a:extLst>
          </p:cNvPr>
          <p:cNvSpPr>
            <a:spLocks noGrp="1"/>
          </p:cNvSpPr>
          <p:nvPr>
            <p:ph type="sldNum" sz="quarter" idx="11"/>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393791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C084603A-A2FA-2242-AACE-1F16B4C4DA96}"/>
              </a:ext>
            </a:extLst>
          </p:cNvPr>
          <p:cNvSpPr/>
          <p:nvPr userDrawn="1"/>
        </p:nvSpPr>
        <p:spPr>
          <a:xfrm>
            <a:off x="16885" y="0"/>
            <a:ext cx="12188952"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descr="A picture containing light, outdoor, water, building&#10;&#10;Description automatically generated">
            <a:extLst>
              <a:ext uri="{FF2B5EF4-FFF2-40B4-BE49-F238E27FC236}">
                <a16:creationId xmlns:a16="http://schemas.microsoft.com/office/drawing/2014/main" id="{CF80073B-24B7-4366-BEDE-9AAB80D9BF88}"/>
              </a:ext>
            </a:extLst>
          </p:cNvPr>
          <p:cNvPicPr>
            <a:picLocks noChangeAspect="1"/>
          </p:cNvPicPr>
          <p:nvPr userDrawn="1"/>
        </p:nvPicPr>
        <p:blipFill rotWithShape="1">
          <a:blip r:embed="rId2">
            <a:alphaModFix amt="65000"/>
          </a:blip>
          <a:srcRect l="18670" t="14741" r="10408" b="51337"/>
          <a:stretch/>
        </p:blipFill>
        <p:spPr>
          <a:xfrm>
            <a:off x="2" y="3"/>
            <a:ext cx="12191999" cy="3425969"/>
          </a:xfrm>
          <a:prstGeom prst="rect">
            <a:avLst/>
          </a:prstGeom>
        </p:spPr>
      </p:pic>
      <p:sp>
        <p:nvSpPr>
          <p:cNvPr id="3" name="Content Placeholder 2">
            <a:extLst>
              <a:ext uri="{FF2B5EF4-FFF2-40B4-BE49-F238E27FC236}">
                <a16:creationId xmlns:a16="http://schemas.microsoft.com/office/drawing/2014/main" id="{7C8EABE8-6CBA-4041-8C67-1D550155645B}"/>
              </a:ext>
            </a:extLst>
          </p:cNvPr>
          <p:cNvSpPr>
            <a:spLocks noGrp="1"/>
          </p:cNvSpPr>
          <p:nvPr>
            <p:ph sz="quarter" idx="12"/>
          </p:nvPr>
        </p:nvSpPr>
        <p:spPr>
          <a:xfrm>
            <a:off x="617790" y="3719142"/>
            <a:ext cx="3472175" cy="2491158"/>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1D8FD147-9577-A747-870E-875A6940E1C7}"/>
              </a:ext>
            </a:extLst>
          </p:cNvPr>
          <p:cNvSpPr>
            <a:spLocks noGrp="1"/>
          </p:cNvSpPr>
          <p:nvPr>
            <p:ph sz="quarter" idx="13"/>
          </p:nvPr>
        </p:nvSpPr>
        <p:spPr>
          <a:xfrm>
            <a:off x="4372102" y="3711813"/>
            <a:ext cx="3472175" cy="2491158"/>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D144BAA-A875-064F-AA3F-7359AD0EC36E}"/>
              </a:ext>
            </a:extLst>
          </p:cNvPr>
          <p:cNvSpPr>
            <a:spLocks noGrp="1"/>
          </p:cNvSpPr>
          <p:nvPr>
            <p:ph sz="quarter" idx="14"/>
          </p:nvPr>
        </p:nvSpPr>
        <p:spPr>
          <a:xfrm>
            <a:off x="8110230" y="3704484"/>
            <a:ext cx="3472175" cy="2491158"/>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27" name="Rectangle 26">
            <a:extLst>
              <a:ext uri="{FF2B5EF4-FFF2-40B4-BE49-F238E27FC236}">
                <a16:creationId xmlns:a16="http://schemas.microsoft.com/office/drawing/2014/main" id="{2A18E73D-803E-6441-BDE6-DBD0B40DDCF2}"/>
              </a:ext>
            </a:extLst>
          </p:cNvPr>
          <p:cNvSpPr/>
          <p:nvPr userDrawn="1"/>
        </p:nvSpPr>
        <p:spPr>
          <a:xfrm>
            <a:off x="-6096" y="2"/>
            <a:ext cx="12198096" cy="3428998"/>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1">
            <a:extLst>
              <a:ext uri="{FF2B5EF4-FFF2-40B4-BE49-F238E27FC236}">
                <a16:creationId xmlns:a16="http://schemas.microsoft.com/office/drawing/2014/main" id="{0B9FAE4D-FF66-446C-BE4E-D7F2F3318433}"/>
              </a:ext>
            </a:extLst>
          </p:cNvPr>
          <p:cNvSpPr>
            <a:spLocks noGrp="1"/>
          </p:cNvSpPr>
          <p:nvPr>
            <p:ph type="ftr" sz="quarter" idx="17"/>
          </p:nvPr>
        </p:nvSpPr>
        <p:spPr>
          <a:xfrm>
            <a:off x="836056" y="6529203"/>
            <a:ext cx="10611211" cy="365125"/>
          </a:xfrm>
          <a:prstGeom prst="rect">
            <a:avLst/>
          </a:prstGeom>
        </p:spPr>
        <p:txBody>
          <a:bodyPr/>
          <a:lstStyle>
            <a:lvl1pPr>
              <a:defRPr>
                <a:solidFill>
                  <a:schemeClr val="bg1">
                    <a:lumMod val="50000"/>
                  </a:schemeClr>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93FE04AD-587E-43FC-A96F-667B54A592CF}"/>
              </a:ext>
            </a:extLst>
          </p:cNvPr>
          <p:cNvSpPr>
            <a:spLocks noGrp="1"/>
          </p:cNvSpPr>
          <p:nvPr>
            <p:ph type="sldNum" sz="quarter" idx="18"/>
          </p:nvPr>
        </p:nvSpPr>
        <p:spPr>
          <a:xfrm>
            <a:off x="11406323" y="6615350"/>
            <a:ext cx="196455" cy="187056"/>
          </a:xfrm>
          <a:prstGeom prst="rect">
            <a:avLst/>
          </a:prstGeom>
        </p:spPr>
        <p:txBody>
          <a:bodyPr/>
          <a:lstStyle>
            <a:lvl1pPr>
              <a:defRPr>
                <a:solidFill>
                  <a:schemeClr val="bg1">
                    <a:lumMod val="50000"/>
                  </a:schemeClr>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20" name="Title 1">
            <a:extLst>
              <a:ext uri="{FF2B5EF4-FFF2-40B4-BE49-F238E27FC236}">
                <a16:creationId xmlns:a16="http://schemas.microsoft.com/office/drawing/2014/main" id="{1F4E7461-F0C3-4A62-B15C-3D7E0AFD1DFC}"/>
              </a:ext>
            </a:extLst>
          </p:cNvPr>
          <p:cNvSpPr>
            <a:spLocks noGrp="1"/>
          </p:cNvSpPr>
          <p:nvPr>
            <p:ph type="title" hasCustomPrompt="1"/>
          </p:nvPr>
        </p:nvSpPr>
        <p:spPr>
          <a:xfrm>
            <a:off x="505935" y="1534742"/>
            <a:ext cx="6458703"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Tree>
    <p:extLst>
      <p:ext uri="{BB962C8B-B14F-4D97-AF65-F5344CB8AC3E}">
        <p14:creationId xmlns:p14="http://schemas.microsoft.com/office/powerpoint/2010/main" val="805116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5">
    <p:spTree>
      <p:nvGrpSpPr>
        <p:cNvPr id="1" name=""/>
        <p:cNvGrpSpPr/>
        <p:nvPr/>
      </p:nvGrpSpPr>
      <p:grpSpPr>
        <a:xfrm>
          <a:off x="0" y="0"/>
          <a:ext cx="0" cy="0"/>
          <a:chOff x="0" y="0"/>
          <a:chExt cx="0" cy="0"/>
        </a:xfrm>
      </p:grpSpPr>
      <p:sp>
        <p:nvSpPr>
          <p:cNvPr id="22" name="Text Placeholder 33">
            <a:extLst>
              <a:ext uri="{FF2B5EF4-FFF2-40B4-BE49-F238E27FC236}">
                <a16:creationId xmlns:a16="http://schemas.microsoft.com/office/drawing/2014/main" id="{C3300DAF-1936-44AF-80B0-FDE457A3AE2B}"/>
              </a:ext>
            </a:extLst>
          </p:cNvPr>
          <p:cNvSpPr>
            <a:spLocks noGrp="1"/>
          </p:cNvSpPr>
          <p:nvPr>
            <p:ph type="body" sz="quarter" idx="18" hasCustomPrompt="1"/>
          </p:nvPr>
        </p:nvSpPr>
        <p:spPr>
          <a:xfrm>
            <a:off x="8130603" y="3690374"/>
            <a:ext cx="3472175" cy="2491158"/>
          </a:xfrm>
          <a:prstGeom prst="rect">
            <a:avLst/>
          </a:prstGeom>
        </p:spPr>
        <p:txBody>
          <a:bodyPr vert="horz" lIns="91440" tIns="0" rIns="91440" bIns="0">
            <a:normAutofit/>
          </a:bodyPr>
          <a:lstStyle>
            <a:lvl1pPr marL="0" indent="0" algn="l" defTabSz="685766" rtl="0" eaLnBrk="1" latinLnBrk="0" hangingPunct="1">
              <a:lnSpc>
                <a:spcPct val="90000"/>
              </a:lnSpc>
              <a:spcBef>
                <a:spcPts val="0"/>
              </a:spcBef>
              <a:spcAft>
                <a:spcPts val="300"/>
              </a:spcAft>
              <a:buNone/>
              <a:defRPr lang="en-US" sz="1200" kern="1200" dirty="0" smtClean="0">
                <a:solidFill>
                  <a:schemeClr val="bg1">
                    <a:lumMod val="50000"/>
                  </a:schemeClr>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Add short paragraph of text</a:t>
            </a:r>
          </a:p>
        </p:txBody>
      </p:sp>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C084603A-A2FA-2242-AACE-1F16B4C4DA96}"/>
              </a:ext>
            </a:extLst>
          </p:cNvPr>
          <p:cNvSpPr/>
          <p:nvPr userDrawn="1"/>
        </p:nvSpPr>
        <p:spPr>
          <a:xfrm>
            <a:off x="6921" y="-1"/>
            <a:ext cx="12198919"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3">
            <a:extLst>
              <a:ext uri="{FF2B5EF4-FFF2-40B4-BE49-F238E27FC236}">
                <a16:creationId xmlns:a16="http://schemas.microsoft.com/office/drawing/2014/main" id="{4DE9DB5E-436A-F44F-A1D3-58FC98D3CF06}"/>
              </a:ext>
            </a:extLst>
          </p:cNvPr>
          <p:cNvSpPr>
            <a:spLocks noGrp="1"/>
          </p:cNvSpPr>
          <p:nvPr>
            <p:ph type="pic" sz="quarter" idx="16"/>
          </p:nvPr>
        </p:nvSpPr>
        <p:spPr>
          <a:xfrm>
            <a:off x="6921" y="-1"/>
            <a:ext cx="12204527" cy="3429000"/>
          </a:xfrm>
          <a:solidFill>
            <a:schemeClr val="tx1">
              <a:alpha val="65000"/>
            </a:schemeClr>
          </a:solidFill>
          <a:ln>
            <a:noFill/>
          </a:ln>
        </p:spPr>
        <p:txBody>
          <a:bodyPr/>
          <a:lstStyle>
            <a:lvl1pPr>
              <a:defRPr>
                <a:solidFill>
                  <a:schemeClr val="bg1"/>
                </a:solidFill>
              </a:defRPr>
            </a:lvl1pPr>
          </a:lstStyle>
          <a:p>
            <a:r>
              <a:rPr lang="en-US"/>
              <a:t>Click icon to add picture</a:t>
            </a:r>
          </a:p>
        </p:txBody>
      </p:sp>
      <p:sp>
        <p:nvSpPr>
          <p:cNvPr id="19" name="Title 1">
            <a:extLst>
              <a:ext uri="{FF2B5EF4-FFF2-40B4-BE49-F238E27FC236}">
                <a16:creationId xmlns:a16="http://schemas.microsoft.com/office/drawing/2014/main" id="{A9394DA5-FA13-4028-8623-4E9E3070A7EE}"/>
              </a:ext>
            </a:extLst>
          </p:cNvPr>
          <p:cNvSpPr>
            <a:spLocks noGrp="1"/>
          </p:cNvSpPr>
          <p:nvPr>
            <p:ph type="title" hasCustomPrompt="1"/>
          </p:nvPr>
        </p:nvSpPr>
        <p:spPr>
          <a:xfrm>
            <a:off x="501548" y="3711817"/>
            <a:ext cx="3604601" cy="968063"/>
          </a:xfrm>
          <a:prstGeom prst="rect">
            <a:avLst/>
          </a:prstGeom>
        </p:spPr>
        <p:txBody>
          <a:bodyPr wrap="square" anchor="t"/>
          <a:lstStyle>
            <a:lvl1pPr marL="0" algn="r" defTabSz="685783" rtl="0" eaLnBrk="1" fontAlgn="base" latinLnBrk="0" hangingPunct="1">
              <a:lnSpc>
                <a:spcPct val="85000"/>
              </a:lnSpc>
              <a:spcBef>
                <a:spcPct val="0"/>
              </a:spcBef>
              <a:spcAft>
                <a:spcPct val="0"/>
              </a:spcAft>
              <a:defRPr lang="en-US" sz="2400" kern="0" cap="all" baseline="0" dirty="0">
                <a:solidFill>
                  <a:schemeClr val="tx1"/>
                </a:solidFill>
                <a:latin typeface="Franklin Gothic Medium" panose="020B0603020102020204" pitchFamily="34" charset="0"/>
                <a:ea typeface="Roboto Light" panose="02000000000000000000" pitchFamily="2" charset="0"/>
                <a:cs typeface="+mj-cs"/>
              </a:defRPr>
            </a:lvl1pPr>
          </a:lstStyle>
          <a:p>
            <a:r>
              <a:rPr lang="en-US" dirty="0"/>
              <a:t>CLICK TO ADD </a:t>
            </a:r>
            <a:br>
              <a:rPr lang="en-US" dirty="0"/>
            </a:br>
            <a:r>
              <a:rPr lang="en-US" dirty="0"/>
              <a:t>Slide Title</a:t>
            </a:r>
          </a:p>
        </p:txBody>
      </p:sp>
      <p:sp>
        <p:nvSpPr>
          <p:cNvPr id="21" name="Text Placeholder 33">
            <a:extLst>
              <a:ext uri="{FF2B5EF4-FFF2-40B4-BE49-F238E27FC236}">
                <a16:creationId xmlns:a16="http://schemas.microsoft.com/office/drawing/2014/main" id="{64E2141C-E7E9-4C0F-835C-9C8FB524B209}"/>
              </a:ext>
            </a:extLst>
          </p:cNvPr>
          <p:cNvSpPr>
            <a:spLocks noGrp="1"/>
          </p:cNvSpPr>
          <p:nvPr>
            <p:ph type="body" sz="quarter" idx="17" hasCustomPrompt="1"/>
          </p:nvPr>
        </p:nvSpPr>
        <p:spPr>
          <a:xfrm>
            <a:off x="4372103" y="3711813"/>
            <a:ext cx="3472175" cy="2491158"/>
          </a:xfrm>
          <a:prstGeom prst="rect">
            <a:avLst/>
          </a:prstGeom>
        </p:spPr>
        <p:txBody>
          <a:bodyPr vert="horz" lIns="91440" tIns="0" rIns="91440" bIns="0">
            <a:normAutofit/>
          </a:bodyPr>
          <a:lstStyle>
            <a:lvl1pPr marL="0" indent="0" algn="l" defTabSz="685766" rtl="0" eaLnBrk="1" latinLnBrk="0" hangingPunct="1">
              <a:lnSpc>
                <a:spcPct val="90000"/>
              </a:lnSpc>
              <a:spcBef>
                <a:spcPts val="0"/>
              </a:spcBef>
              <a:spcAft>
                <a:spcPts val="300"/>
              </a:spcAft>
              <a:buNone/>
              <a:defRPr lang="en-US" sz="1200" kern="1200" dirty="0" smtClean="0">
                <a:solidFill>
                  <a:schemeClr val="bg1">
                    <a:lumMod val="50000"/>
                  </a:schemeClr>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Add short paragraph of text</a:t>
            </a:r>
          </a:p>
        </p:txBody>
      </p:sp>
      <p:sp>
        <p:nvSpPr>
          <p:cNvPr id="2" name="Footer Placeholder 1">
            <a:extLst>
              <a:ext uri="{FF2B5EF4-FFF2-40B4-BE49-F238E27FC236}">
                <a16:creationId xmlns:a16="http://schemas.microsoft.com/office/drawing/2014/main" id="{7709D9DC-2413-42DC-9DA8-16F49C493F29}"/>
              </a:ext>
            </a:extLst>
          </p:cNvPr>
          <p:cNvSpPr>
            <a:spLocks noGrp="1"/>
          </p:cNvSpPr>
          <p:nvPr>
            <p:ph type="ftr" sz="quarter" idx="19"/>
          </p:nvPr>
        </p:nvSpPr>
        <p:spPr>
          <a:xfrm>
            <a:off x="836056" y="6529203"/>
            <a:ext cx="10611211" cy="365125"/>
          </a:xfrm>
          <a:prstGeom prst="rect">
            <a:avLst/>
          </a:prstGeom>
        </p:spPr>
        <p:txBody>
          <a:bodyPr/>
          <a:lstStyle>
            <a:lvl1pPr>
              <a:defRPr>
                <a:solidFill>
                  <a:schemeClr val="bg1">
                    <a:lumMod val="50000"/>
                  </a:schemeClr>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C8B1DE3E-DEDC-413E-8744-74190312C274}"/>
              </a:ext>
            </a:extLst>
          </p:cNvPr>
          <p:cNvSpPr>
            <a:spLocks noGrp="1"/>
          </p:cNvSpPr>
          <p:nvPr>
            <p:ph type="sldNum" sz="quarter" idx="20"/>
          </p:nvPr>
        </p:nvSpPr>
        <p:spPr>
          <a:xfrm>
            <a:off x="11406323" y="6615350"/>
            <a:ext cx="196455" cy="187056"/>
          </a:xfrm>
          <a:prstGeom prst="rect">
            <a:avLst/>
          </a:prstGeom>
        </p:spPr>
        <p:txBody>
          <a:bodyPr/>
          <a:lstStyle>
            <a:lvl1pPr>
              <a:defRPr>
                <a:solidFill>
                  <a:schemeClr val="bg1">
                    <a:lumMod val="50000"/>
                  </a:schemeClr>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35686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FF4833-0B86-D545-A3D2-443683202741}"/>
              </a:ext>
            </a:extLst>
          </p:cNvPr>
          <p:cNvSpPr/>
          <p:nvPr userDrawn="1"/>
        </p:nvSpPr>
        <p:spPr>
          <a:xfrm>
            <a:off x="2" y="0"/>
            <a:ext cx="12198919"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3914DB56-DB40-D949-9269-50E1A1420DA1}"/>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B8DAA459-03F0-A440-A33B-201D7B912E92}"/>
              </a:ext>
            </a:extLst>
          </p:cNvPr>
          <p:cNvSpPr/>
          <p:nvPr userDrawn="1"/>
        </p:nvSpPr>
        <p:spPr>
          <a:xfrm>
            <a:off x="16885" y="0"/>
            <a:ext cx="12188952"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A picture containing light, outdoor, water, building&#10;&#10;Description automatically generated">
            <a:extLst>
              <a:ext uri="{FF2B5EF4-FFF2-40B4-BE49-F238E27FC236}">
                <a16:creationId xmlns:a16="http://schemas.microsoft.com/office/drawing/2014/main" id="{CF43631B-5FF3-AD4D-90B7-BCD9C68E0816}"/>
              </a:ext>
            </a:extLst>
          </p:cNvPr>
          <p:cNvPicPr>
            <a:picLocks noChangeAspect="1"/>
          </p:cNvPicPr>
          <p:nvPr userDrawn="1"/>
        </p:nvPicPr>
        <p:blipFill rotWithShape="1">
          <a:blip r:embed="rId2">
            <a:alphaModFix amt="65000"/>
          </a:blip>
          <a:srcRect l="18670" t="14741" r="10408" b="51337"/>
          <a:stretch/>
        </p:blipFill>
        <p:spPr>
          <a:xfrm>
            <a:off x="2" y="3"/>
            <a:ext cx="12191999" cy="3425969"/>
          </a:xfrm>
          <a:prstGeom prst="rect">
            <a:avLst/>
          </a:prstGeom>
        </p:spPr>
      </p:pic>
      <p:sp>
        <p:nvSpPr>
          <p:cNvPr id="14" name="Rectangle 13">
            <a:extLst>
              <a:ext uri="{FF2B5EF4-FFF2-40B4-BE49-F238E27FC236}">
                <a16:creationId xmlns:a16="http://schemas.microsoft.com/office/drawing/2014/main" id="{659F1FF1-A950-534D-9054-5D31D77BBC80}"/>
              </a:ext>
            </a:extLst>
          </p:cNvPr>
          <p:cNvSpPr/>
          <p:nvPr userDrawn="1"/>
        </p:nvSpPr>
        <p:spPr>
          <a:xfrm>
            <a:off x="-6096" y="2"/>
            <a:ext cx="12198096" cy="3428998"/>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506590" y="1534742"/>
            <a:ext cx="6606839"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23" name="Content Placeholder 2">
            <a:extLst>
              <a:ext uri="{FF2B5EF4-FFF2-40B4-BE49-F238E27FC236}">
                <a16:creationId xmlns:a16="http://schemas.microsoft.com/office/drawing/2014/main" id="{C523A455-F6A2-C44A-A6B7-FB4D93CF0BAB}"/>
              </a:ext>
            </a:extLst>
          </p:cNvPr>
          <p:cNvSpPr>
            <a:spLocks noGrp="1"/>
          </p:cNvSpPr>
          <p:nvPr>
            <p:ph sz="quarter" idx="12"/>
          </p:nvPr>
        </p:nvSpPr>
        <p:spPr>
          <a:xfrm>
            <a:off x="633974" y="3719142"/>
            <a:ext cx="3472175" cy="2491158"/>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5" name="Content Placeholder 2">
            <a:extLst>
              <a:ext uri="{FF2B5EF4-FFF2-40B4-BE49-F238E27FC236}">
                <a16:creationId xmlns:a16="http://schemas.microsoft.com/office/drawing/2014/main" id="{D3252DCC-C20F-CB4A-9ABF-2FD2877B6970}"/>
              </a:ext>
            </a:extLst>
          </p:cNvPr>
          <p:cNvSpPr>
            <a:spLocks noGrp="1"/>
          </p:cNvSpPr>
          <p:nvPr>
            <p:ph sz="quarter" idx="13"/>
          </p:nvPr>
        </p:nvSpPr>
        <p:spPr>
          <a:xfrm>
            <a:off x="4372102" y="3711813"/>
            <a:ext cx="3472175" cy="2491158"/>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6" name="Content Placeholder 2">
            <a:extLst>
              <a:ext uri="{FF2B5EF4-FFF2-40B4-BE49-F238E27FC236}">
                <a16:creationId xmlns:a16="http://schemas.microsoft.com/office/drawing/2014/main" id="{E810C6CB-B2A2-A048-AFFC-7549E1428126}"/>
              </a:ext>
            </a:extLst>
          </p:cNvPr>
          <p:cNvSpPr>
            <a:spLocks noGrp="1"/>
          </p:cNvSpPr>
          <p:nvPr>
            <p:ph sz="quarter" idx="14"/>
          </p:nvPr>
        </p:nvSpPr>
        <p:spPr>
          <a:xfrm>
            <a:off x="8110230" y="3704484"/>
            <a:ext cx="3472175" cy="2491158"/>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574E5DC1-CAE9-47AB-8399-F591CD06EE45}"/>
              </a:ext>
            </a:extLst>
          </p:cNvPr>
          <p:cNvSpPr>
            <a:spLocks noGrp="1"/>
          </p:cNvSpPr>
          <p:nvPr>
            <p:ph type="ftr" sz="quarter" idx="16"/>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807E8997-8C98-4804-9CEC-BE5D159ACB01}"/>
              </a:ext>
            </a:extLst>
          </p:cNvPr>
          <p:cNvSpPr>
            <a:spLocks noGrp="1"/>
          </p:cNvSpPr>
          <p:nvPr>
            <p:ph type="sldNum" sz="quarter" idx="17"/>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3939299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9A9386-476B-594F-A496-C9595ED6EF9A}"/>
              </a:ext>
            </a:extLst>
          </p:cNvPr>
          <p:cNvSpPr/>
          <p:nvPr userDrawn="1"/>
        </p:nvSpPr>
        <p:spPr>
          <a:xfrm>
            <a:off x="0" y="0"/>
            <a:ext cx="12192000"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26B0810-4314-EF48-A9B6-3FFD38F68870}"/>
              </a:ext>
            </a:extLst>
          </p:cNvPr>
          <p:cNvSpPr>
            <a:spLocks noGrp="1"/>
          </p:cNvSpPr>
          <p:nvPr>
            <p:ph type="title" hasCustomPrompt="1"/>
          </p:nvPr>
        </p:nvSpPr>
        <p:spPr>
          <a:xfrm>
            <a:off x="2580660" y="1888480"/>
            <a:ext cx="7080177" cy="1675308"/>
          </a:xfrm>
          <a:prstGeom prst="rect">
            <a:avLst/>
          </a:prstGeom>
        </p:spPr>
        <p:txBody>
          <a:bodyPr wrap="square" anchor="b"/>
          <a:lstStyle>
            <a:lvl1pPr algn="ctr">
              <a:lnSpc>
                <a:spcPct val="80000"/>
              </a:lnSpc>
              <a:defRPr sz="5250" b="0" cap="all" baseline="0">
                <a:solidFill>
                  <a:schemeClr val="bg1"/>
                </a:solidFill>
              </a:defRPr>
            </a:lvl1pPr>
          </a:lstStyle>
          <a:p>
            <a:r>
              <a:rPr lang="en-US" dirty="0"/>
              <a:t>Insert impact statement </a:t>
            </a:r>
          </a:p>
        </p:txBody>
      </p:sp>
      <p:sp>
        <p:nvSpPr>
          <p:cNvPr id="13" name="Content Placeholder 2">
            <a:extLst>
              <a:ext uri="{FF2B5EF4-FFF2-40B4-BE49-F238E27FC236}">
                <a16:creationId xmlns:a16="http://schemas.microsoft.com/office/drawing/2014/main" id="{C4EA4630-C5BE-4F40-B1AF-F8671057C3BC}"/>
              </a:ext>
            </a:extLst>
          </p:cNvPr>
          <p:cNvSpPr>
            <a:spLocks noGrp="1"/>
          </p:cNvSpPr>
          <p:nvPr>
            <p:ph sz="quarter" idx="12"/>
          </p:nvPr>
        </p:nvSpPr>
        <p:spPr>
          <a:xfrm>
            <a:off x="2580661" y="3794338"/>
            <a:ext cx="7080177" cy="1175231"/>
          </a:xfrm>
        </p:spPr>
        <p:txBody>
          <a:bodyPr/>
          <a:lstStyle>
            <a:lvl1pPr marL="0" indent="0" algn="ctr">
              <a:lnSpc>
                <a:spcPct val="100000"/>
              </a:lnSpc>
              <a:buFontTx/>
              <a:buNone/>
              <a:defRPr sz="1350">
                <a:solidFill>
                  <a:schemeClr val="bg1"/>
                </a:solidFill>
              </a:defRPr>
            </a:lvl1pPr>
            <a:lvl2pPr marL="0" indent="0" algn="ctr">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8FDE1CE4-3667-46AD-AFCB-188F0DC48F2F}"/>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A48A8F87-D1EB-4E49-A63A-8C8CC0049806}"/>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375190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8">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9A9386-476B-594F-A496-C9595ED6EF9A}"/>
              </a:ext>
            </a:extLst>
          </p:cNvPr>
          <p:cNvSpPr/>
          <p:nvPr userDrawn="1"/>
        </p:nvSpPr>
        <p:spPr>
          <a:xfrm>
            <a:off x="0" y="0"/>
            <a:ext cx="4284136"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26B0810-4314-EF48-A9B6-3FFD38F68870}"/>
              </a:ext>
            </a:extLst>
          </p:cNvPr>
          <p:cNvSpPr>
            <a:spLocks noGrp="1"/>
          </p:cNvSpPr>
          <p:nvPr>
            <p:ph type="title" hasCustomPrompt="1"/>
          </p:nvPr>
        </p:nvSpPr>
        <p:spPr>
          <a:xfrm>
            <a:off x="505936" y="444512"/>
            <a:ext cx="3494097" cy="1675308"/>
          </a:xfrm>
          <a:prstGeom prst="rect">
            <a:avLst/>
          </a:prstGeom>
        </p:spPr>
        <p:txBody>
          <a:bodyPr wrap="square" anchor="b"/>
          <a:lstStyle>
            <a:lvl1pPr algn="l">
              <a:lnSpc>
                <a:spcPct val="80000"/>
              </a:lnSpc>
              <a:defRPr sz="3000" b="0" cap="all" baseline="0">
                <a:solidFill>
                  <a:schemeClr val="bg1"/>
                </a:solidFill>
                <a:latin typeface="+mj-lt"/>
              </a:defRPr>
            </a:lvl1pPr>
          </a:lstStyle>
          <a:p>
            <a:r>
              <a:rPr lang="en-US" dirty="0"/>
              <a:t>Insert header text here</a:t>
            </a:r>
          </a:p>
        </p:txBody>
      </p:sp>
      <p:sp>
        <p:nvSpPr>
          <p:cNvPr id="13" name="Content Placeholder 2">
            <a:extLst>
              <a:ext uri="{FF2B5EF4-FFF2-40B4-BE49-F238E27FC236}">
                <a16:creationId xmlns:a16="http://schemas.microsoft.com/office/drawing/2014/main" id="{C4EA4630-C5BE-4F40-B1AF-F8671057C3BC}"/>
              </a:ext>
            </a:extLst>
          </p:cNvPr>
          <p:cNvSpPr>
            <a:spLocks noGrp="1"/>
          </p:cNvSpPr>
          <p:nvPr>
            <p:ph sz="quarter" idx="12"/>
          </p:nvPr>
        </p:nvSpPr>
        <p:spPr>
          <a:xfrm>
            <a:off x="505937" y="2186455"/>
            <a:ext cx="3494097" cy="3532534"/>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5EB0AFFF-FC62-4ABD-A737-19549E565FB6}"/>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lumMod val="50000"/>
                  </a:schemeClr>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14CD8F6A-C578-434A-ADF4-79C92C761014}"/>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lumMod val="50000"/>
                  </a:schemeClr>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150150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9">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9A9386-476B-594F-A496-C9595ED6EF9A}"/>
              </a:ext>
            </a:extLst>
          </p:cNvPr>
          <p:cNvSpPr/>
          <p:nvPr userDrawn="1"/>
        </p:nvSpPr>
        <p:spPr>
          <a:xfrm>
            <a:off x="7914783" y="0"/>
            <a:ext cx="4284136"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2">
            <a:extLst>
              <a:ext uri="{FF2B5EF4-FFF2-40B4-BE49-F238E27FC236}">
                <a16:creationId xmlns:a16="http://schemas.microsoft.com/office/drawing/2014/main" id="{C4EA4630-C5BE-4F40-B1AF-F8671057C3BC}"/>
              </a:ext>
            </a:extLst>
          </p:cNvPr>
          <p:cNvSpPr>
            <a:spLocks noGrp="1"/>
          </p:cNvSpPr>
          <p:nvPr>
            <p:ph sz="quarter" idx="12"/>
          </p:nvPr>
        </p:nvSpPr>
        <p:spPr>
          <a:xfrm>
            <a:off x="8165435" y="1327487"/>
            <a:ext cx="3437343" cy="4696913"/>
          </a:xfrm>
        </p:spPr>
        <p:txBody>
          <a:bodyPr/>
          <a:lstStyle>
            <a:lvl1pPr marL="0" indent="0">
              <a:buFontTx/>
              <a:buNone/>
              <a:defRPr sz="1350">
                <a:solidFill>
                  <a:schemeClr val="bg1"/>
                </a:solidFill>
              </a:defRPr>
            </a:lvl1pPr>
            <a:lvl2pPr marL="0" indent="0">
              <a:buFontTx/>
              <a:buNone/>
              <a:defRPr>
                <a:solidFill>
                  <a:schemeClr val="bg1"/>
                </a:solidFill>
              </a:defRPr>
            </a:lvl2pPr>
            <a:lvl3pPr marL="205735">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9FD020A7-0B48-40C6-BE9F-B23B8F456375}"/>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BC09358A-2739-4B25-B3B3-083347F8A6B7}"/>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11" name="Rectangle 10">
            <a:extLst>
              <a:ext uri="{FF2B5EF4-FFF2-40B4-BE49-F238E27FC236}">
                <a16:creationId xmlns:a16="http://schemas.microsoft.com/office/drawing/2014/main" id="{9725E504-5010-496D-A1B1-B0EBA346D5B5}"/>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B1569860-C70E-A74D-9F68-BA24AE3DBC96}"/>
              </a:ext>
            </a:extLst>
          </p:cNvPr>
          <p:cNvSpPr>
            <a:spLocks noGrp="1"/>
          </p:cNvSpPr>
          <p:nvPr>
            <p:ph type="title" hasCustomPrompt="1"/>
          </p:nvPr>
        </p:nvSpPr>
        <p:spPr>
          <a:xfrm>
            <a:off x="505394" y="265816"/>
            <a:ext cx="5590607" cy="648585"/>
          </a:xfrm>
          <a:prstGeom prst="rect">
            <a:avLst/>
          </a:prstGeom>
        </p:spPr>
        <p:txBody>
          <a:bodyPr/>
          <a:lstStyle/>
          <a:p>
            <a:r>
              <a:rPr lang="en-US" dirty="0"/>
              <a:t>Chart, table, or table template</a:t>
            </a:r>
          </a:p>
        </p:txBody>
      </p:sp>
    </p:spTree>
    <p:extLst>
      <p:ext uri="{BB962C8B-B14F-4D97-AF65-F5344CB8AC3E}">
        <p14:creationId xmlns:p14="http://schemas.microsoft.com/office/powerpoint/2010/main" val="26670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9 (dark colo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9A9386-476B-594F-A496-C9595ED6EF9A}"/>
              </a:ext>
            </a:extLst>
          </p:cNvPr>
          <p:cNvSpPr/>
          <p:nvPr userDrawn="1"/>
        </p:nvSpPr>
        <p:spPr>
          <a:xfrm>
            <a:off x="7907864" y="0"/>
            <a:ext cx="42841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2">
            <a:extLst>
              <a:ext uri="{FF2B5EF4-FFF2-40B4-BE49-F238E27FC236}">
                <a16:creationId xmlns:a16="http://schemas.microsoft.com/office/drawing/2014/main" id="{C4EA4630-C5BE-4F40-B1AF-F8671057C3BC}"/>
              </a:ext>
            </a:extLst>
          </p:cNvPr>
          <p:cNvSpPr>
            <a:spLocks noGrp="1"/>
          </p:cNvSpPr>
          <p:nvPr>
            <p:ph sz="quarter" idx="12"/>
          </p:nvPr>
        </p:nvSpPr>
        <p:spPr>
          <a:xfrm>
            <a:off x="8165435" y="1327487"/>
            <a:ext cx="3437343" cy="4696913"/>
          </a:xfrm>
        </p:spPr>
        <p:txBody>
          <a:bodyPr/>
          <a:lstStyle>
            <a:lvl1pPr marL="0" indent="0">
              <a:buFontTx/>
              <a:buNone/>
              <a:defRPr sz="1350">
                <a:solidFill>
                  <a:schemeClr val="bg1"/>
                </a:solidFill>
              </a:defRPr>
            </a:lvl1pPr>
            <a:lvl2pPr marL="0" indent="0">
              <a:buFontTx/>
              <a:buNone/>
              <a:defRPr>
                <a:solidFill>
                  <a:schemeClr val="bg1"/>
                </a:solidFill>
              </a:defRPr>
            </a:lvl2pPr>
            <a:lvl3pPr marL="205735">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58ED4B64-9DF4-4FD7-AF65-FAF4D1F6468B}"/>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EBEFC7E1-AC10-46E7-AD25-A876C397AB1D}"/>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11" name="Rectangle 10">
            <a:extLst>
              <a:ext uri="{FF2B5EF4-FFF2-40B4-BE49-F238E27FC236}">
                <a16:creationId xmlns:a16="http://schemas.microsoft.com/office/drawing/2014/main" id="{676ACF30-947C-4853-9FCD-E4F3A1EB0283}"/>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C3CAB7F1-F123-6545-AEDB-88C5B633E6D6}"/>
              </a:ext>
            </a:extLst>
          </p:cNvPr>
          <p:cNvSpPr>
            <a:spLocks noGrp="1"/>
          </p:cNvSpPr>
          <p:nvPr>
            <p:ph type="title"/>
          </p:nvPr>
        </p:nvSpPr>
        <p:spPr>
          <a:xfrm>
            <a:off x="505394" y="265816"/>
            <a:ext cx="5590607"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2771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F0F9-4B15-4CF4-8171-0A9041CBBB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4F702D-4AC3-48F0-8A59-DC0D8EB16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ACF6F2-AE94-4A4B-B416-50A028357B53}"/>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5" name="Footer Placeholder 4">
            <a:extLst>
              <a:ext uri="{FF2B5EF4-FFF2-40B4-BE49-F238E27FC236}">
                <a16:creationId xmlns:a16="http://schemas.microsoft.com/office/drawing/2014/main" id="{DD9362DB-909B-4005-ABC7-5EA8D7712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4D7CD-AF55-433D-90ED-84378D7F6B3E}"/>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3650374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10">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D3C491-4F29-ED49-AA25-1AA3A238E88B}"/>
              </a:ext>
            </a:extLst>
          </p:cNvPr>
          <p:cNvSpPr/>
          <p:nvPr userDrawn="1"/>
        </p:nvSpPr>
        <p:spPr>
          <a:xfrm>
            <a:off x="4165602" y="0"/>
            <a:ext cx="80333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0" name="Rectangle 9">
            <a:extLst>
              <a:ext uri="{FF2B5EF4-FFF2-40B4-BE49-F238E27FC236}">
                <a16:creationId xmlns:a16="http://schemas.microsoft.com/office/drawing/2014/main" id="{BC9A9386-476B-594F-A496-C9595ED6EF9A}"/>
              </a:ext>
            </a:extLst>
          </p:cNvPr>
          <p:cNvSpPr/>
          <p:nvPr userDrawn="1"/>
        </p:nvSpPr>
        <p:spPr>
          <a:xfrm>
            <a:off x="0" y="0"/>
            <a:ext cx="4284136"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26B0810-4314-EF48-A9B6-3FFD38F68870}"/>
              </a:ext>
            </a:extLst>
          </p:cNvPr>
          <p:cNvSpPr>
            <a:spLocks noGrp="1"/>
          </p:cNvSpPr>
          <p:nvPr>
            <p:ph type="title" hasCustomPrompt="1"/>
          </p:nvPr>
        </p:nvSpPr>
        <p:spPr>
          <a:xfrm>
            <a:off x="505936" y="444512"/>
            <a:ext cx="3494097" cy="1675308"/>
          </a:xfrm>
          <a:prstGeom prst="rect">
            <a:avLst/>
          </a:prstGeom>
        </p:spPr>
        <p:txBody>
          <a:bodyPr wrap="square" anchor="b"/>
          <a:lstStyle>
            <a:lvl1pPr algn="l">
              <a:lnSpc>
                <a:spcPct val="80000"/>
              </a:lnSpc>
              <a:defRPr sz="3000" b="0" cap="all" baseline="0">
                <a:solidFill>
                  <a:schemeClr val="bg1"/>
                </a:solidFill>
                <a:latin typeface="+mj-lt"/>
              </a:defRPr>
            </a:lvl1pPr>
          </a:lstStyle>
          <a:p>
            <a:r>
              <a:rPr lang="en-US" dirty="0"/>
              <a:t>Insert header text here</a:t>
            </a:r>
          </a:p>
        </p:txBody>
      </p:sp>
      <p:sp>
        <p:nvSpPr>
          <p:cNvPr id="4" name="Footer Placeholder 3">
            <a:extLst>
              <a:ext uri="{FF2B5EF4-FFF2-40B4-BE49-F238E27FC236}">
                <a16:creationId xmlns:a16="http://schemas.microsoft.com/office/drawing/2014/main" id="{AE202BFD-8BF7-4669-A40B-A46A52BDCD20}"/>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5DB50724-8295-4FAF-95B7-CDC978FD6DB7}"/>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8" name="Content Placeholder 2">
            <a:extLst>
              <a:ext uri="{FF2B5EF4-FFF2-40B4-BE49-F238E27FC236}">
                <a16:creationId xmlns:a16="http://schemas.microsoft.com/office/drawing/2014/main" id="{77574E63-C157-4E97-AFCA-78394DBB34DA}"/>
              </a:ext>
            </a:extLst>
          </p:cNvPr>
          <p:cNvSpPr>
            <a:spLocks noGrp="1"/>
          </p:cNvSpPr>
          <p:nvPr>
            <p:ph sz="quarter" idx="12"/>
          </p:nvPr>
        </p:nvSpPr>
        <p:spPr>
          <a:xfrm>
            <a:off x="505937" y="2186455"/>
            <a:ext cx="3494097" cy="3532534"/>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2376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1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4879451" y="0"/>
            <a:ext cx="731946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DD145454-EA75-EC47-AFBE-1227778B6A1D}"/>
              </a:ext>
            </a:extLst>
          </p:cNvPr>
          <p:cNvPicPr>
            <a:picLocks noChangeAspect="1"/>
          </p:cNvPicPr>
          <p:nvPr userDrawn="1"/>
        </p:nvPicPr>
        <p:blipFill rotWithShape="1">
          <a:blip r:embed="rId2">
            <a:alphaModFix amt="91000"/>
          </a:blip>
          <a:srcRect b="23508"/>
          <a:stretch/>
        </p:blipFill>
        <p:spPr>
          <a:xfrm>
            <a:off x="3939816" y="1292250"/>
            <a:ext cx="7906240" cy="5529863"/>
          </a:xfrm>
          <a:prstGeom prst="rect">
            <a:avLst/>
          </a:prstGeom>
        </p:spPr>
      </p:pic>
      <p:sp>
        <p:nvSpPr>
          <p:cNvPr id="10" name="Rectangle 9">
            <a:extLst>
              <a:ext uri="{FF2B5EF4-FFF2-40B4-BE49-F238E27FC236}">
                <a16:creationId xmlns:a16="http://schemas.microsoft.com/office/drawing/2014/main" id="{11F16BBD-7ADC-6048-A6DA-D24C1E067430}"/>
              </a:ext>
            </a:extLst>
          </p:cNvPr>
          <p:cNvSpPr/>
          <p:nvPr userDrawn="1"/>
        </p:nvSpPr>
        <p:spPr>
          <a:xfrm>
            <a:off x="4879450" y="0"/>
            <a:ext cx="7312551" cy="6858000"/>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Title 1"/>
          <p:cNvSpPr>
            <a:spLocks noGrp="1"/>
          </p:cNvSpPr>
          <p:nvPr>
            <p:ph type="title" hasCustomPrompt="1"/>
          </p:nvPr>
        </p:nvSpPr>
        <p:spPr>
          <a:xfrm>
            <a:off x="505935" y="695919"/>
            <a:ext cx="3850751" cy="3849245"/>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tx1"/>
                </a:solidFill>
                <a:latin typeface="+mj-lt"/>
                <a:ea typeface="Roboto Light" panose="02000000000000000000" pitchFamily="2" charset="0"/>
                <a:cs typeface="+mj-cs"/>
              </a:defRPr>
            </a:lvl1pPr>
          </a:lstStyle>
          <a:p>
            <a:r>
              <a:rPr lang="en-US" dirty="0"/>
              <a:t>Insert statement here, up to five lines of text</a:t>
            </a:r>
          </a:p>
        </p:txBody>
      </p:sp>
      <p:sp>
        <p:nvSpPr>
          <p:cNvPr id="21" name="Content Placeholder 2">
            <a:extLst>
              <a:ext uri="{FF2B5EF4-FFF2-40B4-BE49-F238E27FC236}">
                <a16:creationId xmlns:a16="http://schemas.microsoft.com/office/drawing/2014/main" id="{3B623A80-9FFE-C943-892D-9E351EF64E6C}"/>
              </a:ext>
            </a:extLst>
          </p:cNvPr>
          <p:cNvSpPr>
            <a:spLocks noGrp="1"/>
          </p:cNvSpPr>
          <p:nvPr>
            <p:ph sz="quarter" idx="12"/>
          </p:nvPr>
        </p:nvSpPr>
        <p:spPr>
          <a:xfrm>
            <a:off x="5489051" y="1308100"/>
            <a:ext cx="6084855" cy="4635500"/>
          </a:xfrm>
        </p:spPr>
        <p:txBody>
          <a:bodyPr/>
          <a:lstStyle>
            <a:lvl1pPr marL="0" indent="0">
              <a:lnSpc>
                <a:spcPct val="100000"/>
              </a:lnSpc>
              <a:buFontTx/>
              <a:buNone/>
              <a:defRPr sz="1350">
                <a:solidFill>
                  <a:schemeClr val="bg1"/>
                </a:solidFill>
              </a:defRPr>
            </a:lvl1pPr>
            <a:lvl2pPr marL="0" indent="0">
              <a:buFontTx/>
              <a:buNone/>
              <a:defRPr>
                <a:solidFill>
                  <a:schemeClr val="bg1"/>
                </a:solidFill>
              </a:defRPr>
            </a:lvl2pPr>
            <a:lvl3pPr marL="205735">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1174FF10-E29F-4389-B4B1-C32F4AD80ECB}"/>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41DA0DD5-CCE4-4B5C-A5F0-F39731A7C6E9}"/>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11" name="Rectangle 10">
            <a:extLst>
              <a:ext uri="{FF2B5EF4-FFF2-40B4-BE49-F238E27FC236}">
                <a16:creationId xmlns:a16="http://schemas.microsoft.com/office/drawing/2014/main" id="{20E55426-8B35-4833-B912-241029239714}"/>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40922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12">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33C63E62-39ED-FD42-8D2A-66B6A344B267}"/>
              </a:ext>
            </a:extLst>
          </p:cNvPr>
          <p:cNvSpPr>
            <a:spLocks noGrp="1"/>
          </p:cNvSpPr>
          <p:nvPr>
            <p:ph type="pic" sz="quarter" idx="15"/>
          </p:nvPr>
        </p:nvSpPr>
        <p:spPr>
          <a:xfrm>
            <a:off x="-88898" y="1313707"/>
            <a:ext cx="12280900" cy="3886200"/>
          </a:xfrm>
          <a:solidFill>
            <a:schemeClr val="tx1"/>
          </a:solidFill>
          <a:ln>
            <a:noFill/>
          </a:ln>
        </p:spPr>
        <p:txBody>
          <a:bodyPr/>
          <a:lstStyle/>
          <a:p>
            <a:r>
              <a:rPr lang="en-US"/>
              <a:t>Click icon to add picture</a:t>
            </a:r>
          </a:p>
        </p:txBody>
      </p:sp>
      <p:sp>
        <p:nvSpPr>
          <p:cNvPr id="15" name="Content Placeholder 2">
            <a:extLst>
              <a:ext uri="{FF2B5EF4-FFF2-40B4-BE49-F238E27FC236}">
                <a16:creationId xmlns:a16="http://schemas.microsoft.com/office/drawing/2014/main" id="{8CFE5B06-EC11-B145-B815-9A02D59D9603}"/>
              </a:ext>
            </a:extLst>
          </p:cNvPr>
          <p:cNvSpPr>
            <a:spLocks noGrp="1"/>
          </p:cNvSpPr>
          <p:nvPr>
            <p:ph sz="quarter" idx="12"/>
          </p:nvPr>
        </p:nvSpPr>
        <p:spPr>
          <a:xfrm>
            <a:off x="723900" y="1313707"/>
            <a:ext cx="4594909" cy="3886200"/>
          </a:xfrm>
          <a:gradFill>
            <a:gsLst>
              <a:gs pos="1000">
                <a:srgbClr val="50BF34"/>
              </a:gs>
              <a:gs pos="80000">
                <a:srgbClr val="00AEE6"/>
              </a:gs>
            </a:gsLst>
            <a:lin ang="18900000" scaled="0"/>
          </a:gradFill>
        </p:spPr>
        <p:txBody>
          <a:bodyPr lIns="274320" tIns="274320" rIns="274320" bIns="274320"/>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72E9FE1-75C0-4B20-8350-C72449D7C80B}"/>
              </a:ext>
            </a:extLst>
          </p:cNvPr>
          <p:cNvSpPr>
            <a:spLocks noGrp="1"/>
          </p:cNvSpPr>
          <p:nvPr>
            <p:ph type="ftr" sz="quarter" idx="16"/>
          </p:nvPr>
        </p:nvSpPr>
        <p:spPr>
          <a:xfrm>
            <a:off x="836056" y="6529203"/>
            <a:ext cx="10611211" cy="365125"/>
          </a:xfrm>
          <a:prstGeom prst="rect">
            <a:avLst/>
          </a:prstGeom>
        </p:spPr>
        <p:txBody>
          <a:bodyPr/>
          <a:lstStyle>
            <a:lvl1pPr>
              <a:defRPr>
                <a:solidFill>
                  <a:schemeClr val="bg1">
                    <a:lumMod val="50000"/>
                  </a:schemeClr>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39137974-EE47-4DEE-BA39-B16C92152D4B}"/>
              </a:ext>
            </a:extLst>
          </p:cNvPr>
          <p:cNvSpPr>
            <a:spLocks noGrp="1"/>
          </p:cNvSpPr>
          <p:nvPr>
            <p:ph type="sldNum" sz="quarter" idx="17"/>
          </p:nvPr>
        </p:nvSpPr>
        <p:spPr>
          <a:xfrm>
            <a:off x="11406323" y="6615350"/>
            <a:ext cx="196455" cy="187056"/>
          </a:xfrm>
          <a:prstGeom prst="rect">
            <a:avLst/>
          </a:prstGeom>
        </p:spPr>
        <p:txBody>
          <a:bodyPr/>
          <a:lstStyle>
            <a:lvl1pPr>
              <a:defRPr>
                <a:solidFill>
                  <a:schemeClr val="bg1">
                    <a:lumMod val="50000"/>
                  </a:schemeClr>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8" name="Rectangle 7">
            <a:extLst>
              <a:ext uri="{FF2B5EF4-FFF2-40B4-BE49-F238E27FC236}">
                <a16:creationId xmlns:a16="http://schemas.microsoft.com/office/drawing/2014/main" id="{DA9E577A-686E-45EE-98AE-6B7908461A2C}"/>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8292DB1-692C-FE42-9E1C-B70AA8CB1490}"/>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11064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450394-52AD-4FBF-A164-73CC128A266D}"/>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3FEF2D98-3C24-4628-8743-2CF29F7FB916}"/>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3">
            <a:extLst>
              <a:ext uri="{FF2B5EF4-FFF2-40B4-BE49-F238E27FC236}">
                <a16:creationId xmlns:a16="http://schemas.microsoft.com/office/drawing/2014/main" id="{18AD4CF0-6306-4FB1-84FA-8D35FA796B20}"/>
              </a:ext>
            </a:extLst>
          </p:cNvPr>
          <p:cNvSpPr>
            <a:spLocks noGrp="1"/>
          </p:cNvSpPr>
          <p:nvPr>
            <p:ph sz="quarter" idx="12"/>
          </p:nvPr>
        </p:nvSpPr>
        <p:spPr>
          <a:xfrm>
            <a:off x="505933" y="1066801"/>
            <a:ext cx="11087099" cy="5292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C9BD0E20-6A7D-40F6-AF0F-900B1BF919D7}"/>
              </a:ext>
            </a:extLst>
          </p:cNvPr>
          <p:cNvSpPr>
            <a:spLocks noGrp="1"/>
          </p:cNvSpPr>
          <p:nvPr>
            <p:ph type="ftr" sz="quarter" idx="13"/>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0DE7A3D5-1E55-4DFC-A340-410E79A5F284}"/>
              </a:ext>
            </a:extLst>
          </p:cNvPr>
          <p:cNvSpPr>
            <a:spLocks noGrp="1"/>
          </p:cNvSpPr>
          <p:nvPr>
            <p:ph type="sldNum" sz="quarter" idx="14"/>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6" name="Title 5">
            <a:extLst>
              <a:ext uri="{FF2B5EF4-FFF2-40B4-BE49-F238E27FC236}">
                <a16:creationId xmlns:a16="http://schemas.microsoft.com/office/drawing/2014/main" id="{D73D88A5-6C75-7047-8012-700A71FC0E8C}"/>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04699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Subheader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AF86A4-8882-420D-A42A-9F5190397EC1}"/>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0306B61B-471E-4C96-94F4-929AA4583F4D}"/>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05395" y="1327248"/>
            <a:ext cx="11097383" cy="4619855"/>
          </a:xfrm>
        </p:spPr>
        <p:txBody>
          <a:bodyPr/>
          <a:lstStyle>
            <a:lvl1pPr>
              <a:defRPr sz="135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F227409-4E0C-4033-8045-C03777D34AAB}"/>
              </a:ext>
            </a:extLst>
          </p:cNvPr>
          <p:cNvSpPr>
            <a:spLocks noGrp="1"/>
          </p:cNvSpPr>
          <p:nvPr>
            <p:ph type="body" sz="quarter" idx="13" hasCustomPrompt="1"/>
          </p:nvPr>
        </p:nvSpPr>
        <p:spPr>
          <a:xfrm>
            <a:off x="524024" y="845219"/>
            <a:ext cx="11396475" cy="333375"/>
          </a:xfrm>
        </p:spPr>
        <p:txBody>
          <a:bodyPr anchor="ctr" anchorCtr="0"/>
          <a:lstStyle>
            <a:lvl1pPr marL="0" indent="0">
              <a:buFont typeface="Wingdings" panose="05000000000000000000" pitchFamily="2" charset="2"/>
              <a:buNone/>
              <a:defRPr sz="1200" b="0">
                <a:solidFill>
                  <a:schemeClr val="bg1">
                    <a:lumMod val="50000"/>
                  </a:schemeClr>
                </a:solidFill>
                <a:latin typeface="+mn-lt"/>
                <a:cs typeface="Arial" panose="020B0604020202020204" pitchFamily="34" charset="0"/>
              </a:defRPr>
            </a:lvl1pPr>
          </a:lstStyle>
          <a:p>
            <a:pPr lvl="0"/>
            <a:r>
              <a:rPr lang="en-US" dirty="0"/>
              <a:t>Subtitle</a:t>
            </a:r>
          </a:p>
        </p:txBody>
      </p:sp>
      <p:sp>
        <p:nvSpPr>
          <p:cNvPr id="4" name="Footer Placeholder 3">
            <a:extLst>
              <a:ext uri="{FF2B5EF4-FFF2-40B4-BE49-F238E27FC236}">
                <a16:creationId xmlns:a16="http://schemas.microsoft.com/office/drawing/2014/main" id="{DE8A3D63-AB47-4E99-8F89-25E010C3D5B5}"/>
              </a:ext>
            </a:extLst>
          </p:cNvPr>
          <p:cNvSpPr>
            <a:spLocks noGrp="1"/>
          </p:cNvSpPr>
          <p:nvPr>
            <p:ph type="ftr" sz="quarter" idx="14"/>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1414B01E-EEEB-4DC4-A436-468B11B2E569}"/>
              </a:ext>
            </a:extLst>
          </p:cNvPr>
          <p:cNvSpPr>
            <a:spLocks noGrp="1"/>
          </p:cNvSpPr>
          <p:nvPr>
            <p:ph type="sldNum" sz="quarter" idx="15"/>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2" name="Title 1">
            <a:extLst>
              <a:ext uri="{FF2B5EF4-FFF2-40B4-BE49-F238E27FC236}">
                <a16:creationId xmlns:a16="http://schemas.microsoft.com/office/drawing/2014/main" id="{95F5D787-2D71-604A-B4A6-AA8B556ABBE9}"/>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82224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96B459-6F29-4DF2-B36B-15FBC8080488}"/>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6BE8A0A1-8C4F-43E4-AAA4-63E616A866A1}"/>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p:nvPr>
        </p:nvSpPr>
        <p:spPr>
          <a:xfrm>
            <a:off x="505933" y="1066800"/>
            <a:ext cx="5572307" cy="4753789"/>
          </a:xfrm>
        </p:spPr>
        <p:txBody>
          <a:bodyPr/>
          <a:lstStyle>
            <a:lvl1pPr>
              <a:defRPr sz="1500"/>
            </a:lvl1pPr>
            <a:lvl2pPr>
              <a:defRPr sz="120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8823" y="1066800"/>
            <a:ext cx="5490692" cy="4753789"/>
          </a:xfrm>
        </p:spPr>
        <p:txBody>
          <a:bodyPr/>
          <a:lstStyle>
            <a:lvl1pPr>
              <a:defRPr sz="1500"/>
            </a:lvl1pPr>
            <a:lvl2pPr>
              <a:defRPr sz="1200"/>
            </a:lvl2pPr>
            <a:lvl3pPr>
              <a:defRPr sz="105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B0F1D13-833A-46D3-A093-B75FE75BB885}"/>
              </a:ext>
            </a:extLst>
          </p:cNvPr>
          <p:cNvSpPr>
            <a:spLocks noGrp="1"/>
          </p:cNvSpPr>
          <p:nvPr>
            <p:ph type="ftr" sz="quarter" idx="10"/>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7" name="Slide Number Placeholder 6">
            <a:extLst>
              <a:ext uri="{FF2B5EF4-FFF2-40B4-BE49-F238E27FC236}">
                <a16:creationId xmlns:a16="http://schemas.microsoft.com/office/drawing/2014/main" id="{4689B6FA-2B52-4B57-89F6-549EF7E3C0CC}"/>
              </a:ext>
            </a:extLst>
          </p:cNvPr>
          <p:cNvSpPr>
            <a:spLocks noGrp="1"/>
          </p:cNvSpPr>
          <p:nvPr>
            <p:ph type="sldNum" sz="quarter" idx="11"/>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5" name="Title 4">
            <a:extLst>
              <a:ext uri="{FF2B5EF4-FFF2-40B4-BE49-F238E27FC236}">
                <a16:creationId xmlns:a16="http://schemas.microsoft.com/office/drawing/2014/main" id="{9CD5290B-1D1B-DB41-9484-F774F082864D}"/>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0201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with Title">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42598149-D84D-44D0-8CF6-EB554EE4EE62}"/>
              </a:ext>
            </a:extLst>
          </p:cNvPr>
          <p:cNvSpPr>
            <a:spLocks noGrp="1"/>
          </p:cNvSpPr>
          <p:nvPr>
            <p:ph type="pic" sz="quarter" idx="13"/>
          </p:nvPr>
        </p:nvSpPr>
        <p:spPr>
          <a:xfrm>
            <a:off x="48389" y="0"/>
            <a:ext cx="12191999" cy="6894324"/>
          </a:xfrm>
          <a:solidFill>
            <a:schemeClr val="tx2"/>
          </a:solidFill>
          <a:ln>
            <a:noFill/>
          </a:ln>
        </p:spPr>
        <p:txBody>
          <a:bodyPr/>
          <a:lstStyle/>
          <a:p>
            <a:r>
              <a:rPr lang="en-US"/>
              <a:t>Click icon to add picture</a:t>
            </a:r>
            <a:endParaRPr lang="en-US" dirty="0"/>
          </a:p>
        </p:txBody>
      </p:sp>
      <p:sp>
        <p:nvSpPr>
          <p:cNvPr id="24" name="Title 1"/>
          <p:cNvSpPr>
            <a:spLocks noGrp="1"/>
          </p:cNvSpPr>
          <p:nvPr>
            <p:ph type="title" hasCustomPrompt="1"/>
          </p:nvPr>
        </p:nvSpPr>
        <p:spPr>
          <a:xfrm>
            <a:off x="798867" y="290142"/>
            <a:ext cx="8083880"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17" name="Text Placeholder 33">
            <a:extLst>
              <a:ext uri="{FF2B5EF4-FFF2-40B4-BE49-F238E27FC236}">
                <a16:creationId xmlns:a16="http://schemas.microsoft.com/office/drawing/2014/main" id="{2FC601B4-520C-4E03-B38C-A72383ECDB5B}"/>
              </a:ext>
            </a:extLst>
          </p:cNvPr>
          <p:cNvSpPr>
            <a:spLocks noGrp="1"/>
          </p:cNvSpPr>
          <p:nvPr>
            <p:ph type="body" sz="quarter" idx="14" hasCustomPrompt="1"/>
          </p:nvPr>
        </p:nvSpPr>
        <p:spPr>
          <a:xfrm>
            <a:off x="495301" y="2159482"/>
            <a:ext cx="4481371" cy="2020243"/>
          </a:xfrm>
          <a:prstGeom prst="rect">
            <a:avLst/>
          </a:prstGeom>
        </p:spPr>
        <p:txBody>
          <a:bodyPr vert="horz" lIns="91440" tIns="0" rIns="91440" bIns="0">
            <a:normAutofit/>
          </a:bodyPr>
          <a:lstStyle>
            <a:lvl1pPr marL="0" indent="0" algn="l" defTabSz="685766" rtl="0" eaLnBrk="1" latinLnBrk="0" hangingPunct="1">
              <a:lnSpc>
                <a:spcPct val="90000"/>
              </a:lnSpc>
              <a:spcBef>
                <a:spcPts val="0"/>
              </a:spcBef>
              <a:spcAft>
                <a:spcPts val="300"/>
              </a:spcAft>
              <a:buNone/>
              <a:defRPr lang="en-US" sz="1200" kern="1200" dirty="0" smtClean="0">
                <a:solidFill>
                  <a:schemeClr val="bg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Add short paragraph, optional</a:t>
            </a:r>
          </a:p>
        </p:txBody>
      </p:sp>
      <p:sp>
        <p:nvSpPr>
          <p:cNvPr id="2" name="Footer Placeholder 1">
            <a:extLst>
              <a:ext uri="{FF2B5EF4-FFF2-40B4-BE49-F238E27FC236}">
                <a16:creationId xmlns:a16="http://schemas.microsoft.com/office/drawing/2014/main" id="{9F84CF6A-4088-4EEB-8A5F-D633E5B3C2DC}"/>
              </a:ext>
            </a:extLst>
          </p:cNvPr>
          <p:cNvSpPr>
            <a:spLocks noGrp="1"/>
          </p:cNvSpPr>
          <p:nvPr>
            <p:ph type="ftr" sz="quarter" idx="15"/>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AEAD7AA0-6127-4C82-BB1F-4644A9448AB1}"/>
              </a:ext>
            </a:extLst>
          </p:cNvPr>
          <p:cNvSpPr>
            <a:spLocks noGrp="1"/>
          </p:cNvSpPr>
          <p:nvPr>
            <p:ph type="sldNum" sz="quarter" idx="16"/>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814416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0D604D-3955-43AF-A861-9CC20108000D}"/>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3603B153-A81E-4F29-B022-41797686618C}"/>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28"/>
          <p:cNvSpPr>
            <a:spLocks noGrp="1"/>
          </p:cNvSpPr>
          <p:nvPr>
            <p:ph type="pic" sz="quarter" idx="11"/>
          </p:nvPr>
        </p:nvSpPr>
        <p:spPr>
          <a:xfrm>
            <a:off x="733310" y="1274931"/>
            <a:ext cx="5195009" cy="1910928"/>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7" name="Text Placeholder 33"/>
          <p:cNvSpPr>
            <a:spLocks noGrp="1"/>
          </p:cNvSpPr>
          <p:nvPr>
            <p:ph type="body" sz="quarter" idx="14" hasCustomPrompt="1"/>
          </p:nvPr>
        </p:nvSpPr>
        <p:spPr>
          <a:xfrm>
            <a:off x="740970" y="3876827"/>
            <a:ext cx="5179689" cy="2020243"/>
          </a:xfrm>
          <a:prstGeom prst="rect">
            <a:avLst/>
          </a:prstGeom>
        </p:spPr>
        <p:txBody>
          <a:bodyPr vert="horz" lIns="91440" tIns="0" rIns="91440" bIns="0">
            <a:normAutofit/>
          </a:bodyPr>
          <a:lstStyle>
            <a:lvl1pPr marL="0" indent="0" algn="ctr" defTabSz="685766" rtl="0" eaLnBrk="1" latinLnBrk="0" hangingPunct="1">
              <a:lnSpc>
                <a:spcPct val="90000"/>
              </a:lnSpc>
              <a:spcBef>
                <a:spcPts val="0"/>
              </a:spcBef>
              <a:spcAft>
                <a:spcPts val="300"/>
              </a:spcAft>
              <a:buNone/>
              <a:defRPr lang="en-US" sz="1050" kern="1200" dirty="0" smtClean="0">
                <a:solidFill>
                  <a:schemeClr val="tx2"/>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edit master text styles</a:t>
            </a:r>
          </a:p>
        </p:txBody>
      </p:sp>
      <p:sp>
        <p:nvSpPr>
          <p:cNvPr id="8" name="Text Placeholder 33"/>
          <p:cNvSpPr>
            <a:spLocks noGrp="1"/>
          </p:cNvSpPr>
          <p:nvPr>
            <p:ph type="body" sz="quarter" idx="15" hasCustomPrompt="1"/>
          </p:nvPr>
        </p:nvSpPr>
        <p:spPr>
          <a:xfrm>
            <a:off x="740970" y="3265035"/>
            <a:ext cx="5179689" cy="504497"/>
          </a:xfrm>
          <a:prstGeom prst="rect">
            <a:avLst/>
          </a:prstGeom>
        </p:spPr>
        <p:txBody>
          <a:bodyPr vert="horz" lIns="0" tIns="0" rIns="0" bIns="0" anchor="b">
            <a:normAutofit/>
          </a:bodyPr>
          <a:lstStyle>
            <a:lvl1pPr marL="0" indent="0" algn="ctr"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a:t>
            </a:r>
            <a:br>
              <a:rPr lang="en-US" dirty="0"/>
            </a:br>
            <a:r>
              <a:rPr lang="en-US" dirty="0"/>
              <a:t>master text</a:t>
            </a:r>
          </a:p>
        </p:txBody>
      </p:sp>
      <p:sp>
        <p:nvSpPr>
          <p:cNvPr id="9" name="Picture Placeholder 28"/>
          <p:cNvSpPr>
            <a:spLocks noGrp="1"/>
          </p:cNvSpPr>
          <p:nvPr>
            <p:ph type="pic" sz="quarter" idx="16"/>
          </p:nvPr>
        </p:nvSpPr>
        <p:spPr>
          <a:xfrm>
            <a:off x="6266000" y="1274931"/>
            <a:ext cx="5195009" cy="1910928"/>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0" name="Text Placeholder 33"/>
          <p:cNvSpPr>
            <a:spLocks noGrp="1"/>
          </p:cNvSpPr>
          <p:nvPr>
            <p:ph type="body" sz="quarter" idx="17" hasCustomPrompt="1"/>
          </p:nvPr>
        </p:nvSpPr>
        <p:spPr>
          <a:xfrm>
            <a:off x="6273660" y="3876827"/>
            <a:ext cx="5179689" cy="2020243"/>
          </a:xfrm>
          <a:prstGeom prst="rect">
            <a:avLst/>
          </a:prstGeom>
        </p:spPr>
        <p:txBody>
          <a:bodyPr vert="horz" lIns="91440" tIns="0" rIns="91440" bIns="0">
            <a:normAutofit/>
          </a:bodyPr>
          <a:lstStyle>
            <a:lvl1pPr marL="0" indent="0" algn="ctr" defTabSz="685766" rtl="0" eaLnBrk="1" latinLnBrk="0" hangingPunct="1">
              <a:lnSpc>
                <a:spcPct val="90000"/>
              </a:lnSpc>
              <a:spcBef>
                <a:spcPts val="0"/>
              </a:spcBef>
              <a:spcAft>
                <a:spcPts val="300"/>
              </a:spcAft>
              <a:buNone/>
              <a:defRPr lang="en-US" sz="1050" kern="1200" dirty="0" smtClean="0">
                <a:solidFill>
                  <a:schemeClr val="tx2"/>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11" name="Text Placeholder 33"/>
          <p:cNvSpPr>
            <a:spLocks noGrp="1"/>
          </p:cNvSpPr>
          <p:nvPr>
            <p:ph type="body" sz="quarter" idx="18" hasCustomPrompt="1"/>
          </p:nvPr>
        </p:nvSpPr>
        <p:spPr>
          <a:xfrm>
            <a:off x="6273660" y="3265035"/>
            <a:ext cx="5179689" cy="504497"/>
          </a:xfrm>
          <a:prstGeom prst="rect">
            <a:avLst/>
          </a:prstGeom>
        </p:spPr>
        <p:txBody>
          <a:bodyPr vert="horz" lIns="0" tIns="0" rIns="0" bIns="0" anchor="b">
            <a:normAutofit/>
          </a:bodyPr>
          <a:lstStyle>
            <a:lvl1pPr marL="0" indent="0" algn="ctr"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a:t>
            </a:r>
            <a:br>
              <a:rPr lang="en-US" dirty="0"/>
            </a:br>
            <a:r>
              <a:rPr lang="en-US" dirty="0"/>
              <a:t>master text</a:t>
            </a:r>
          </a:p>
        </p:txBody>
      </p:sp>
      <p:sp>
        <p:nvSpPr>
          <p:cNvPr id="6" name="Footer Placeholder 5">
            <a:extLst>
              <a:ext uri="{FF2B5EF4-FFF2-40B4-BE49-F238E27FC236}">
                <a16:creationId xmlns:a16="http://schemas.microsoft.com/office/drawing/2014/main" id="{91358C7C-C705-4925-A799-346F0AE2EF7F}"/>
              </a:ext>
            </a:extLst>
          </p:cNvPr>
          <p:cNvSpPr>
            <a:spLocks noGrp="1"/>
          </p:cNvSpPr>
          <p:nvPr>
            <p:ph type="ftr" sz="quarter" idx="19"/>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12" name="Slide Number Placeholder 11">
            <a:extLst>
              <a:ext uri="{FF2B5EF4-FFF2-40B4-BE49-F238E27FC236}">
                <a16:creationId xmlns:a16="http://schemas.microsoft.com/office/drawing/2014/main" id="{7A66E589-BC24-4492-8C63-8055C0B08D52}"/>
              </a:ext>
            </a:extLst>
          </p:cNvPr>
          <p:cNvSpPr>
            <a:spLocks noGrp="1"/>
          </p:cNvSpPr>
          <p:nvPr>
            <p:ph type="sldNum" sz="quarter" idx="20"/>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2" name="Title 1">
            <a:extLst>
              <a:ext uri="{FF2B5EF4-FFF2-40B4-BE49-F238E27FC236}">
                <a16:creationId xmlns:a16="http://schemas.microsoft.com/office/drawing/2014/main" id="{8BCDEE58-4A59-7E4D-8AF5-FAC642F2DF1C}"/>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64386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DEA42A3-DD5E-4806-882E-0E2AAD867A10}"/>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730DF9E7-AA98-4B0C-AD0F-BF7E772E0419}"/>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28"/>
          <p:cNvSpPr>
            <a:spLocks noGrp="1"/>
          </p:cNvSpPr>
          <p:nvPr>
            <p:ph type="pic" sz="quarter" idx="11"/>
          </p:nvPr>
        </p:nvSpPr>
        <p:spPr>
          <a:xfrm>
            <a:off x="1982637" y="1371277"/>
            <a:ext cx="2528305" cy="346431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7" name="Text Placeholder 33"/>
          <p:cNvSpPr>
            <a:spLocks noGrp="1"/>
          </p:cNvSpPr>
          <p:nvPr>
            <p:ph type="body" sz="quarter" idx="14" hasCustomPrompt="1"/>
          </p:nvPr>
        </p:nvSpPr>
        <p:spPr>
          <a:xfrm>
            <a:off x="1986367" y="5472340"/>
            <a:ext cx="2520847" cy="348725"/>
          </a:xfrm>
          <a:prstGeom prst="rect">
            <a:avLst/>
          </a:prstGeom>
        </p:spPr>
        <p:txBody>
          <a:bodyPr vert="horz" lIns="91440" tIns="0" rIns="91440" bIns="0">
            <a:normAutofit/>
          </a:bodyPr>
          <a:lstStyle>
            <a:lvl1pPr marL="0" indent="0" algn="ctr" defTabSz="685766" rtl="0" eaLnBrk="1" latinLnBrk="0" hangingPunct="1">
              <a:lnSpc>
                <a:spcPct val="90000"/>
              </a:lnSpc>
              <a:spcBef>
                <a:spcPts val="0"/>
              </a:spcBef>
              <a:spcAft>
                <a:spcPts val="300"/>
              </a:spcAft>
              <a:buNone/>
              <a:defRPr lang="en-US" sz="1050" kern="1200" dirty="0" smtClean="0">
                <a:solidFill>
                  <a:schemeClr val="tx2"/>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8" name="Text Placeholder 33"/>
          <p:cNvSpPr>
            <a:spLocks noGrp="1"/>
          </p:cNvSpPr>
          <p:nvPr>
            <p:ph type="body" sz="quarter" idx="15" hasCustomPrompt="1"/>
          </p:nvPr>
        </p:nvSpPr>
        <p:spPr>
          <a:xfrm>
            <a:off x="1986367" y="4860552"/>
            <a:ext cx="2520847" cy="504497"/>
          </a:xfrm>
          <a:prstGeom prst="rect">
            <a:avLst/>
          </a:prstGeom>
        </p:spPr>
        <p:txBody>
          <a:bodyPr vert="horz" lIns="0" tIns="0" rIns="0" bIns="0" anchor="b">
            <a:normAutofit/>
          </a:bodyPr>
          <a:lstStyle>
            <a:lvl1pPr marL="0" indent="0" algn="ctr"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a:t>
            </a:r>
            <a:br>
              <a:rPr lang="en-US" dirty="0"/>
            </a:br>
            <a:r>
              <a:rPr lang="en-US" dirty="0"/>
              <a:t>master text</a:t>
            </a:r>
          </a:p>
        </p:txBody>
      </p:sp>
      <p:sp>
        <p:nvSpPr>
          <p:cNvPr id="9" name="Picture Placeholder 28"/>
          <p:cNvSpPr>
            <a:spLocks noGrp="1"/>
          </p:cNvSpPr>
          <p:nvPr>
            <p:ph type="pic" sz="quarter" idx="16"/>
          </p:nvPr>
        </p:nvSpPr>
        <p:spPr>
          <a:xfrm>
            <a:off x="4798989" y="1371277"/>
            <a:ext cx="2528305" cy="346431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0" name="Text Placeholder 33"/>
          <p:cNvSpPr>
            <a:spLocks noGrp="1"/>
          </p:cNvSpPr>
          <p:nvPr>
            <p:ph type="body" sz="quarter" idx="17" hasCustomPrompt="1"/>
          </p:nvPr>
        </p:nvSpPr>
        <p:spPr>
          <a:xfrm>
            <a:off x="4802719" y="5472340"/>
            <a:ext cx="2520847" cy="348725"/>
          </a:xfrm>
          <a:prstGeom prst="rect">
            <a:avLst/>
          </a:prstGeom>
        </p:spPr>
        <p:txBody>
          <a:bodyPr vert="horz" lIns="91440" tIns="0" rIns="91440" bIns="0">
            <a:normAutofit/>
          </a:bodyPr>
          <a:lstStyle>
            <a:lvl1pPr marL="0" indent="0" algn="ctr" defTabSz="685766" rtl="0" eaLnBrk="1" latinLnBrk="0" hangingPunct="1">
              <a:lnSpc>
                <a:spcPct val="90000"/>
              </a:lnSpc>
              <a:spcBef>
                <a:spcPts val="0"/>
              </a:spcBef>
              <a:spcAft>
                <a:spcPts val="300"/>
              </a:spcAft>
              <a:buNone/>
              <a:defRPr lang="en-US" sz="1050" kern="1200" dirty="0" smtClean="0">
                <a:solidFill>
                  <a:schemeClr val="tx2"/>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edit master text styles</a:t>
            </a:r>
          </a:p>
        </p:txBody>
      </p:sp>
      <p:sp>
        <p:nvSpPr>
          <p:cNvPr id="11" name="Text Placeholder 33"/>
          <p:cNvSpPr>
            <a:spLocks noGrp="1"/>
          </p:cNvSpPr>
          <p:nvPr>
            <p:ph type="body" sz="quarter" idx="18" hasCustomPrompt="1"/>
          </p:nvPr>
        </p:nvSpPr>
        <p:spPr>
          <a:xfrm>
            <a:off x="4802719" y="4860552"/>
            <a:ext cx="2520847" cy="504497"/>
          </a:xfrm>
          <a:prstGeom prst="rect">
            <a:avLst/>
          </a:prstGeom>
        </p:spPr>
        <p:txBody>
          <a:bodyPr vert="horz" lIns="0" tIns="0" rIns="0" bIns="0" anchor="b">
            <a:normAutofit/>
          </a:bodyPr>
          <a:lstStyle>
            <a:lvl1pPr marL="0" indent="0" algn="ctr"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a:t>
            </a:r>
            <a:br>
              <a:rPr lang="en-US" dirty="0"/>
            </a:br>
            <a:r>
              <a:rPr lang="en-US" dirty="0"/>
              <a:t>master text</a:t>
            </a:r>
          </a:p>
        </p:txBody>
      </p:sp>
      <p:sp>
        <p:nvSpPr>
          <p:cNvPr id="12" name="Picture Placeholder 28"/>
          <p:cNvSpPr>
            <a:spLocks noGrp="1"/>
          </p:cNvSpPr>
          <p:nvPr>
            <p:ph type="pic" sz="quarter" idx="19"/>
          </p:nvPr>
        </p:nvSpPr>
        <p:spPr>
          <a:xfrm>
            <a:off x="7622798" y="1371277"/>
            <a:ext cx="2528305" cy="346431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3" name="Text Placeholder 33"/>
          <p:cNvSpPr>
            <a:spLocks noGrp="1"/>
          </p:cNvSpPr>
          <p:nvPr>
            <p:ph type="body" sz="quarter" idx="20" hasCustomPrompt="1"/>
          </p:nvPr>
        </p:nvSpPr>
        <p:spPr>
          <a:xfrm>
            <a:off x="7626530" y="5472340"/>
            <a:ext cx="2520847" cy="348725"/>
          </a:xfrm>
          <a:prstGeom prst="rect">
            <a:avLst/>
          </a:prstGeom>
        </p:spPr>
        <p:txBody>
          <a:bodyPr vert="horz" lIns="91440" tIns="0" rIns="91440" bIns="0">
            <a:normAutofit/>
          </a:bodyPr>
          <a:lstStyle>
            <a:lvl1pPr marL="0" indent="0" algn="ctr" defTabSz="685766" rtl="0" eaLnBrk="1" latinLnBrk="0" hangingPunct="1">
              <a:lnSpc>
                <a:spcPct val="90000"/>
              </a:lnSpc>
              <a:spcBef>
                <a:spcPts val="0"/>
              </a:spcBef>
              <a:spcAft>
                <a:spcPts val="300"/>
              </a:spcAft>
              <a:buNone/>
              <a:defRPr lang="en-US" sz="1050" kern="1200" dirty="0" smtClean="0">
                <a:solidFill>
                  <a:schemeClr val="tx2"/>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14" name="Text Placeholder 33"/>
          <p:cNvSpPr>
            <a:spLocks noGrp="1"/>
          </p:cNvSpPr>
          <p:nvPr>
            <p:ph type="body" sz="quarter" idx="21" hasCustomPrompt="1"/>
          </p:nvPr>
        </p:nvSpPr>
        <p:spPr>
          <a:xfrm>
            <a:off x="7626530" y="4860552"/>
            <a:ext cx="2520847" cy="504497"/>
          </a:xfrm>
          <a:prstGeom prst="rect">
            <a:avLst/>
          </a:prstGeom>
        </p:spPr>
        <p:txBody>
          <a:bodyPr vert="horz" lIns="0" tIns="0" rIns="0" bIns="0" anchor="b">
            <a:normAutofit/>
          </a:bodyPr>
          <a:lstStyle>
            <a:lvl1pPr marL="0" indent="0" algn="ctr"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marL="0" marR="0" lvl="0" indent="0" algn="ctr" defTabSz="685766" rtl="0" eaLnBrk="1" fontAlgn="base" latinLnBrk="0" hangingPunct="1">
              <a:lnSpc>
                <a:spcPct val="90000"/>
              </a:lnSpc>
              <a:spcBef>
                <a:spcPct val="0"/>
              </a:spcBef>
              <a:spcAft>
                <a:spcPts val="300"/>
              </a:spcAft>
              <a:buClr>
                <a:schemeClr val="accent1"/>
              </a:buClr>
              <a:buSzTx/>
              <a:buFont typeface="Arial" pitchFamily="34" charset="0"/>
              <a:buNone/>
              <a:tabLst/>
              <a:defRPr/>
            </a:pPr>
            <a:r>
              <a:rPr lang="en-US"/>
              <a:t>Click to enter </a:t>
            </a:r>
            <a:br>
              <a:rPr lang="en-US"/>
            </a:br>
            <a:r>
              <a:rPr lang="en-US"/>
              <a:t>master text</a:t>
            </a:r>
          </a:p>
        </p:txBody>
      </p:sp>
      <p:sp>
        <p:nvSpPr>
          <p:cNvPr id="3" name="Footer Placeholder 2">
            <a:extLst>
              <a:ext uri="{FF2B5EF4-FFF2-40B4-BE49-F238E27FC236}">
                <a16:creationId xmlns:a16="http://schemas.microsoft.com/office/drawing/2014/main" id="{DF0F873E-98E6-4BD1-BCF1-A8F783C61CC0}"/>
              </a:ext>
            </a:extLst>
          </p:cNvPr>
          <p:cNvSpPr>
            <a:spLocks noGrp="1"/>
          </p:cNvSpPr>
          <p:nvPr>
            <p:ph type="ftr" sz="quarter" idx="22"/>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6" name="Slide Number Placeholder 5">
            <a:extLst>
              <a:ext uri="{FF2B5EF4-FFF2-40B4-BE49-F238E27FC236}">
                <a16:creationId xmlns:a16="http://schemas.microsoft.com/office/drawing/2014/main" id="{A7D365C0-657C-4379-907A-C4344F66B580}"/>
              </a:ext>
            </a:extLst>
          </p:cNvPr>
          <p:cNvSpPr>
            <a:spLocks noGrp="1"/>
          </p:cNvSpPr>
          <p:nvPr>
            <p:ph type="sldNum" sz="quarter" idx="23"/>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2" name="Title 1">
            <a:extLst>
              <a:ext uri="{FF2B5EF4-FFF2-40B4-BE49-F238E27FC236}">
                <a16:creationId xmlns:a16="http://schemas.microsoft.com/office/drawing/2014/main" id="{8C9EC1B4-1899-8F42-BB34-63C8DB224628}"/>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44584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Image (1 larg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F14C15-622A-4BA2-B487-D3F57C666E6D}"/>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A6B38069-5DC4-456B-9BDF-CA70DDBABA15}"/>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28"/>
          <p:cNvSpPr>
            <a:spLocks noGrp="1"/>
          </p:cNvSpPr>
          <p:nvPr>
            <p:ph type="pic" sz="quarter" idx="11"/>
          </p:nvPr>
        </p:nvSpPr>
        <p:spPr>
          <a:xfrm>
            <a:off x="733310" y="1264759"/>
            <a:ext cx="5195009" cy="1763473"/>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7" name="Text Placeholder 33"/>
          <p:cNvSpPr>
            <a:spLocks noGrp="1"/>
          </p:cNvSpPr>
          <p:nvPr>
            <p:ph type="body" sz="quarter" idx="14" hasCustomPrompt="1"/>
          </p:nvPr>
        </p:nvSpPr>
        <p:spPr>
          <a:xfrm>
            <a:off x="730997" y="3359912"/>
            <a:ext cx="5179689" cy="389640"/>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edit master text styles</a:t>
            </a:r>
          </a:p>
        </p:txBody>
      </p:sp>
      <p:sp>
        <p:nvSpPr>
          <p:cNvPr id="8" name="Text Placeholder 33"/>
          <p:cNvSpPr>
            <a:spLocks noGrp="1"/>
          </p:cNvSpPr>
          <p:nvPr>
            <p:ph type="body" sz="quarter" idx="15" hasCustomPrompt="1"/>
          </p:nvPr>
        </p:nvSpPr>
        <p:spPr>
          <a:xfrm>
            <a:off x="740970" y="2934393"/>
            <a:ext cx="5179689" cy="389755"/>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Master Text</a:t>
            </a:r>
          </a:p>
        </p:txBody>
      </p:sp>
      <p:sp>
        <p:nvSpPr>
          <p:cNvPr id="9" name="Picture Placeholder 28"/>
          <p:cNvSpPr>
            <a:spLocks noGrp="1"/>
          </p:cNvSpPr>
          <p:nvPr>
            <p:ph type="pic" sz="quarter" idx="16"/>
          </p:nvPr>
        </p:nvSpPr>
        <p:spPr>
          <a:xfrm>
            <a:off x="6266000" y="1265584"/>
            <a:ext cx="5195009" cy="4331998"/>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9" name="Picture Placeholder 28"/>
          <p:cNvSpPr>
            <a:spLocks noGrp="1"/>
          </p:cNvSpPr>
          <p:nvPr>
            <p:ph type="pic" sz="quarter" idx="19"/>
          </p:nvPr>
        </p:nvSpPr>
        <p:spPr>
          <a:xfrm>
            <a:off x="733310" y="3831032"/>
            <a:ext cx="5195009" cy="1764792"/>
          </a:xfrm>
          <a:prstGeom prst="rect">
            <a:avLst/>
          </a:prstGeom>
          <a:solidFill>
            <a:schemeClr val="tx2"/>
          </a:solidFill>
          <a:ln>
            <a:noFill/>
          </a:ln>
        </p:spPr>
        <p:txBody>
          <a:bodyPr vert="horz" tIns="0" bIns="0"/>
          <a:lstStyle>
            <a:lvl1pPr marL="0" indent="0" algn="l">
              <a:buFontTx/>
              <a:buNone/>
              <a:defRPr sz="1100">
                <a:solidFill>
                  <a:schemeClr val="bg1">
                    <a:lumMod val="50000"/>
                  </a:schemeClr>
                </a:solidFill>
                <a:latin typeface="+mj-lt"/>
              </a:defRPr>
            </a:lvl1pPr>
          </a:lstStyle>
          <a:p>
            <a:r>
              <a:rPr lang="en-US"/>
              <a:t>Click icon to add picture</a:t>
            </a:r>
          </a:p>
        </p:txBody>
      </p:sp>
      <p:sp>
        <p:nvSpPr>
          <p:cNvPr id="20" name="Text Placeholder 33"/>
          <p:cNvSpPr>
            <a:spLocks noGrp="1"/>
          </p:cNvSpPr>
          <p:nvPr>
            <p:ph type="body" sz="quarter" idx="20" hasCustomPrompt="1"/>
          </p:nvPr>
        </p:nvSpPr>
        <p:spPr>
          <a:xfrm>
            <a:off x="718070" y="5932946"/>
            <a:ext cx="5179689" cy="389640"/>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Edit Master Text Styles</a:t>
            </a:r>
          </a:p>
        </p:txBody>
      </p:sp>
      <p:sp>
        <p:nvSpPr>
          <p:cNvPr id="21" name="Text Placeholder 33"/>
          <p:cNvSpPr>
            <a:spLocks noGrp="1"/>
          </p:cNvSpPr>
          <p:nvPr>
            <p:ph type="body" sz="quarter" idx="21" hasCustomPrompt="1"/>
          </p:nvPr>
        </p:nvSpPr>
        <p:spPr>
          <a:xfrm>
            <a:off x="740970" y="5507429"/>
            <a:ext cx="5179689" cy="389755"/>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23" name="Text Placeholder 33"/>
          <p:cNvSpPr>
            <a:spLocks noGrp="1"/>
          </p:cNvSpPr>
          <p:nvPr>
            <p:ph type="body" sz="quarter" idx="23" hasCustomPrompt="1"/>
          </p:nvPr>
        </p:nvSpPr>
        <p:spPr>
          <a:xfrm>
            <a:off x="6265020" y="5932946"/>
            <a:ext cx="5179689" cy="389640"/>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edit master text styles</a:t>
            </a:r>
          </a:p>
        </p:txBody>
      </p:sp>
      <p:sp>
        <p:nvSpPr>
          <p:cNvPr id="24" name="Text Placeholder 33"/>
          <p:cNvSpPr>
            <a:spLocks noGrp="1"/>
          </p:cNvSpPr>
          <p:nvPr>
            <p:ph type="body" sz="quarter" idx="24" hasCustomPrompt="1"/>
          </p:nvPr>
        </p:nvSpPr>
        <p:spPr>
          <a:xfrm>
            <a:off x="6273660" y="5507424"/>
            <a:ext cx="5179689" cy="389756"/>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3" name="Footer Placeholder 2">
            <a:extLst>
              <a:ext uri="{FF2B5EF4-FFF2-40B4-BE49-F238E27FC236}">
                <a16:creationId xmlns:a16="http://schemas.microsoft.com/office/drawing/2014/main" id="{210DD30A-E4D0-4554-B82E-844FF54668C4}"/>
              </a:ext>
            </a:extLst>
          </p:cNvPr>
          <p:cNvSpPr>
            <a:spLocks noGrp="1"/>
          </p:cNvSpPr>
          <p:nvPr>
            <p:ph type="ftr" sz="quarter" idx="25"/>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6" name="Slide Number Placeholder 5">
            <a:extLst>
              <a:ext uri="{FF2B5EF4-FFF2-40B4-BE49-F238E27FC236}">
                <a16:creationId xmlns:a16="http://schemas.microsoft.com/office/drawing/2014/main" id="{ED8FA423-8C7F-4F7A-8282-842F1F9176E9}"/>
              </a:ext>
            </a:extLst>
          </p:cNvPr>
          <p:cNvSpPr>
            <a:spLocks noGrp="1"/>
          </p:cNvSpPr>
          <p:nvPr>
            <p:ph type="sldNum" sz="quarter" idx="26"/>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2" name="Title 1">
            <a:extLst>
              <a:ext uri="{FF2B5EF4-FFF2-40B4-BE49-F238E27FC236}">
                <a16:creationId xmlns:a16="http://schemas.microsoft.com/office/drawing/2014/main" id="{A5E552C5-1874-0F4E-8077-F7E5CFAA4F24}"/>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63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D6DA6-3184-418D-9290-DA6F00F81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40628-BEC9-4F0E-929D-534812D96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EC956-7A55-48C5-B680-787E96D7E7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47F87C-288F-4A9A-8159-F7255EC7F30D}"/>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6" name="Footer Placeholder 5">
            <a:extLst>
              <a:ext uri="{FF2B5EF4-FFF2-40B4-BE49-F238E27FC236}">
                <a16:creationId xmlns:a16="http://schemas.microsoft.com/office/drawing/2014/main" id="{A4F14AAF-C55D-4488-8A44-ADC91F00E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9DAF5-3E66-4512-BA1E-786831C5E593}"/>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825145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 (Horizontal)">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C6C97E5-B8A4-4367-BEB8-1EFEF7310487}"/>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AB4F829F-C0C4-4511-968B-06BC4A5869CF}"/>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28"/>
          <p:cNvSpPr>
            <a:spLocks noGrp="1"/>
          </p:cNvSpPr>
          <p:nvPr>
            <p:ph type="pic" sz="quarter" idx="11"/>
          </p:nvPr>
        </p:nvSpPr>
        <p:spPr>
          <a:xfrm>
            <a:off x="733310" y="1261679"/>
            <a:ext cx="5195009"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7" name="Text Placeholder 33"/>
          <p:cNvSpPr>
            <a:spLocks noGrp="1"/>
          </p:cNvSpPr>
          <p:nvPr>
            <p:ph type="body" sz="quarter" idx="14" hasCustomPrompt="1"/>
          </p:nvPr>
        </p:nvSpPr>
        <p:spPr>
          <a:xfrm>
            <a:off x="730997" y="3394786"/>
            <a:ext cx="5179689" cy="389640"/>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8" name="Text Placeholder 33"/>
          <p:cNvSpPr>
            <a:spLocks noGrp="1"/>
          </p:cNvSpPr>
          <p:nvPr>
            <p:ph type="body" sz="quarter" idx="15" hasCustomPrompt="1"/>
          </p:nvPr>
        </p:nvSpPr>
        <p:spPr>
          <a:xfrm>
            <a:off x="740970" y="2969267"/>
            <a:ext cx="5179689" cy="389755"/>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Master Text</a:t>
            </a:r>
          </a:p>
        </p:txBody>
      </p:sp>
      <p:sp>
        <p:nvSpPr>
          <p:cNvPr id="9" name="Picture Placeholder 28"/>
          <p:cNvSpPr>
            <a:spLocks noGrp="1"/>
          </p:cNvSpPr>
          <p:nvPr>
            <p:ph type="pic" sz="quarter" idx="16"/>
          </p:nvPr>
        </p:nvSpPr>
        <p:spPr>
          <a:xfrm>
            <a:off x="6266000" y="1261679"/>
            <a:ext cx="5195009"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0" name="Text Placeholder 33"/>
          <p:cNvSpPr>
            <a:spLocks noGrp="1"/>
          </p:cNvSpPr>
          <p:nvPr>
            <p:ph type="body" sz="quarter" idx="17" hasCustomPrompt="1"/>
          </p:nvPr>
        </p:nvSpPr>
        <p:spPr>
          <a:xfrm>
            <a:off x="6263686" y="3394786"/>
            <a:ext cx="5179689" cy="389640"/>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11" name="Text Placeholder 33"/>
          <p:cNvSpPr>
            <a:spLocks noGrp="1"/>
          </p:cNvSpPr>
          <p:nvPr>
            <p:ph type="body" sz="quarter" idx="18" hasCustomPrompt="1"/>
          </p:nvPr>
        </p:nvSpPr>
        <p:spPr>
          <a:xfrm>
            <a:off x="6273660" y="2969264"/>
            <a:ext cx="5179689" cy="389756"/>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19" name="Picture Placeholder 28"/>
          <p:cNvSpPr>
            <a:spLocks noGrp="1"/>
          </p:cNvSpPr>
          <p:nvPr>
            <p:ph type="pic" sz="quarter" idx="19"/>
          </p:nvPr>
        </p:nvSpPr>
        <p:spPr>
          <a:xfrm>
            <a:off x="733310" y="3798948"/>
            <a:ext cx="5195009" cy="1764792"/>
          </a:xfrm>
          <a:prstGeom prst="rect">
            <a:avLst/>
          </a:prstGeom>
          <a:solidFill>
            <a:schemeClr val="tx2"/>
          </a:solidFill>
          <a:ln>
            <a:noFill/>
          </a:ln>
        </p:spPr>
        <p:txBody>
          <a:bodyPr vert="horz" tIns="0" bIns="0"/>
          <a:lstStyle>
            <a:lvl1pPr marL="0" indent="0" algn="l">
              <a:buFontTx/>
              <a:buNone/>
              <a:defRPr sz="1100">
                <a:solidFill>
                  <a:schemeClr val="bg1">
                    <a:lumMod val="50000"/>
                  </a:schemeClr>
                </a:solidFill>
                <a:latin typeface="+mj-lt"/>
              </a:defRPr>
            </a:lvl1pPr>
          </a:lstStyle>
          <a:p>
            <a:r>
              <a:rPr lang="en-US"/>
              <a:t>Click icon to add picture</a:t>
            </a:r>
          </a:p>
        </p:txBody>
      </p:sp>
      <p:sp>
        <p:nvSpPr>
          <p:cNvPr id="20" name="Text Placeholder 33"/>
          <p:cNvSpPr>
            <a:spLocks noGrp="1"/>
          </p:cNvSpPr>
          <p:nvPr>
            <p:ph type="body" sz="quarter" idx="20" hasCustomPrompt="1"/>
          </p:nvPr>
        </p:nvSpPr>
        <p:spPr>
          <a:xfrm>
            <a:off x="730997" y="5916904"/>
            <a:ext cx="5179689" cy="389640"/>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21" name="Text Placeholder 33"/>
          <p:cNvSpPr>
            <a:spLocks noGrp="1"/>
          </p:cNvSpPr>
          <p:nvPr>
            <p:ph type="body" sz="quarter" idx="21" hasCustomPrompt="1"/>
          </p:nvPr>
        </p:nvSpPr>
        <p:spPr>
          <a:xfrm>
            <a:off x="740970" y="5491387"/>
            <a:ext cx="5179689" cy="389755"/>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22" name="Picture Placeholder 28"/>
          <p:cNvSpPr>
            <a:spLocks noGrp="1"/>
          </p:cNvSpPr>
          <p:nvPr>
            <p:ph type="pic" sz="quarter" idx="22"/>
          </p:nvPr>
        </p:nvSpPr>
        <p:spPr>
          <a:xfrm>
            <a:off x="6266000" y="3798948"/>
            <a:ext cx="5195009"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23" name="Text Placeholder 33"/>
          <p:cNvSpPr>
            <a:spLocks noGrp="1"/>
          </p:cNvSpPr>
          <p:nvPr>
            <p:ph type="body" sz="quarter" idx="23" hasCustomPrompt="1"/>
          </p:nvPr>
        </p:nvSpPr>
        <p:spPr>
          <a:xfrm>
            <a:off x="6263686" y="5916904"/>
            <a:ext cx="5179689" cy="389640"/>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24" name="Text Placeholder 33"/>
          <p:cNvSpPr>
            <a:spLocks noGrp="1"/>
          </p:cNvSpPr>
          <p:nvPr>
            <p:ph type="body" sz="quarter" idx="24" hasCustomPrompt="1"/>
          </p:nvPr>
        </p:nvSpPr>
        <p:spPr>
          <a:xfrm>
            <a:off x="6273660" y="5491382"/>
            <a:ext cx="5179689" cy="389756"/>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3" name="Footer Placeholder 2">
            <a:extLst>
              <a:ext uri="{FF2B5EF4-FFF2-40B4-BE49-F238E27FC236}">
                <a16:creationId xmlns:a16="http://schemas.microsoft.com/office/drawing/2014/main" id="{5DC4DA78-6ECB-4319-BF1C-B13DE65AC513}"/>
              </a:ext>
            </a:extLst>
          </p:cNvPr>
          <p:cNvSpPr>
            <a:spLocks noGrp="1"/>
          </p:cNvSpPr>
          <p:nvPr>
            <p:ph type="ftr" sz="quarter" idx="25"/>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6" name="Slide Number Placeholder 5">
            <a:extLst>
              <a:ext uri="{FF2B5EF4-FFF2-40B4-BE49-F238E27FC236}">
                <a16:creationId xmlns:a16="http://schemas.microsoft.com/office/drawing/2014/main" id="{F410BFB8-E057-45FA-9B29-78402D6B8B04}"/>
              </a:ext>
            </a:extLst>
          </p:cNvPr>
          <p:cNvSpPr>
            <a:spLocks noGrp="1"/>
          </p:cNvSpPr>
          <p:nvPr>
            <p:ph type="sldNum" sz="quarter" idx="26"/>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2" name="Title 1">
            <a:extLst>
              <a:ext uri="{FF2B5EF4-FFF2-40B4-BE49-F238E27FC236}">
                <a16:creationId xmlns:a16="http://schemas.microsoft.com/office/drawing/2014/main" id="{4CA93ACA-E89A-CC4D-9EBD-79CCDBB225D5}"/>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1398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mage (Vertical)">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65798C5-C79B-4DDA-B016-1E5FE6118DBD}"/>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A839DB02-8258-4EE9-96AB-7F9E6C534800}"/>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28"/>
          <p:cNvSpPr>
            <a:spLocks noGrp="1"/>
          </p:cNvSpPr>
          <p:nvPr>
            <p:ph type="pic" sz="quarter" idx="11"/>
          </p:nvPr>
        </p:nvSpPr>
        <p:spPr>
          <a:xfrm>
            <a:off x="735360" y="1271167"/>
            <a:ext cx="2468581" cy="3180499"/>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7" name="Text Placeholder 33"/>
          <p:cNvSpPr>
            <a:spLocks noGrp="1"/>
          </p:cNvSpPr>
          <p:nvPr>
            <p:ph type="body" sz="quarter" idx="14" hasCustomPrompt="1"/>
          </p:nvPr>
        </p:nvSpPr>
        <p:spPr>
          <a:xfrm>
            <a:off x="739003" y="5157683"/>
            <a:ext cx="2461300" cy="924561"/>
          </a:xfrm>
          <a:prstGeom prst="rect">
            <a:avLst/>
          </a:prstGeom>
        </p:spPr>
        <p:txBody>
          <a:bodyPr vert="horz" lIns="91440" tIns="0" rIns="91440" bIns="0">
            <a:normAutofit/>
          </a:bodyPr>
          <a:lstStyle>
            <a:lvl1pPr marL="0" indent="0" algn="ctr" defTabSz="685766" rtl="0" eaLnBrk="1" latinLnBrk="0" hangingPunct="1">
              <a:lnSpc>
                <a:spcPct val="90000"/>
              </a:lnSpc>
              <a:spcBef>
                <a:spcPts val="0"/>
              </a:spcBef>
              <a:spcAft>
                <a:spcPts val="300"/>
              </a:spcAft>
              <a:buNone/>
              <a:defRPr lang="en-US" sz="1050" kern="1200" dirty="0" smtClean="0">
                <a:solidFill>
                  <a:schemeClr val="tx2"/>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edit master text styles</a:t>
            </a:r>
          </a:p>
        </p:txBody>
      </p:sp>
      <p:sp>
        <p:nvSpPr>
          <p:cNvPr id="8" name="Text Placeholder 33"/>
          <p:cNvSpPr>
            <a:spLocks noGrp="1"/>
          </p:cNvSpPr>
          <p:nvPr>
            <p:ph type="body" sz="quarter" idx="15" hasCustomPrompt="1"/>
          </p:nvPr>
        </p:nvSpPr>
        <p:spPr>
          <a:xfrm>
            <a:off x="739003" y="4524328"/>
            <a:ext cx="2461300" cy="504497"/>
          </a:xfrm>
          <a:prstGeom prst="rect">
            <a:avLst/>
          </a:prstGeom>
        </p:spPr>
        <p:txBody>
          <a:bodyPr vert="horz" lIns="0" tIns="0" rIns="0" bIns="0" anchor="b">
            <a:normAutofit/>
          </a:bodyPr>
          <a:lstStyle>
            <a:lvl1pPr marL="0" indent="0" algn="ctr"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a:t>
            </a:r>
            <a:br>
              <a:rPr lang="en-US" dirty="0"/>
            </a:br>
            <a:r>
              <a:rPr lang="en-US" dirty="0"/>
              <a:t>master text</a:t>
            </a:r>
          </a:p>
        </p:txBody>
      </p:sp>
      <p:sp>
        <p:nvSpPr>
          <p:cNvPr id="9" name="Picture Placeholder 28"/>
          <p:cNvSpPr>
            <a:spLocks noGrp="1"/>
          </p:cNvSpPr>
          <p:nvPr>
            <p:ph type="pic" sz="quarter" idx="16"/>
          </p:nvPr>
        </p:nvSpPr>
        <p:spPr>
          <a:xfrm>
            <a:off x="3485024" y="1271167"/>
            <a:ext cx="2468581" cy="3180499"/>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0" name="Text Placeholder 33"/>
          <p:cNvSpPr>
            <a:spLocks noGrp="1"/>
          </p:cNvSpPr>
          <p:nvPr>
            <p:ph type="body" sz="quarter" idx="17" hasCustomPrompt="1"/>
          </p:nvPr>
        </p:nvSpPr>
        <p:spPr>
          <a:xfrm>
            <a:off x="3481975" y="5157683"/>
            <a:ext cx="2461300" cy="924561"/>
          </a:xfrm>
          <a:prstGeom prst="rect">
            <a:avLst/>
          </a:prstGeom>
        </p:spPr>
        <p:txBody>
          <a:bodyPr vert="horz" lIns="91440" tIns="0" rIns="91440" bIns="0">
            <a:normAutofit/>
          </a:bodyPr>
          <a:lstStyle>
            <a:lvl1pPr marL="0" indent="0" algn="ctr" defTabSz="685766" rtl="0" eaLnBrk="1" latinLnBrk="0" hangingPunct="1">
              <a:lnSpc>
                <a:spcPct val="90000"/>
              </a:lnSpc>
              <a:spcBef>
                <a:spcPts val="0"/>
              </a:spcBef>
              <a:spcAft>
                <a:spcPts val="300"/>
              </a:spcAft>
              <a:buNone/>
              <a:defRPr lang="en-US" sz="1050" kern="1200" dirty="0" smtClean="0">
                <a:solidFill>
                  <a:schemeClr val="tx2"/>
                </a:solidFill>
                <a:latin typeface="Arial" pitchFamily="34" charset="0"/>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11" name="Text Placeholder 33"/>
          <p:cNvSpPr>
            <a:spLocks noGrp="1"/>
          </p:cNvSpPr>
          <p:nvPr>
            <p:ph type="body" sz="quarter" idx="18" hasCustomPrompt="1"/>
          </p:nvPr>
        </p:nvSpPr>
        <p:spPr>
          <a:xfrm>
            <a:off x="3481975" y="4524328"/>
            <a:ext cx="2461300" cy="504497"/>
          </a:xfrm>
          <a:prstGeom prst="rect">
            <a:avLst/>
          </a:prstGeom>
        </p:spPr>
        <p:txBody>
          <a:bodyPr vert="horz" lIns="0" tIns="0" rIns="0" bIns="0" anchor="b">
            <a:normAutofit/>
          </a:bodyPr>
          <a:lstStyle>
            <a:lvl1pPr marL="0" indent="0" algn="ctr"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a:t>
            </a:r>
            <a:br>
              <a:rPr lang="en-US" dirty="0"/>
            </a:br>
            <a:r>
              <a:rPr lang="en-US" dirty="0"/>
              <a:t>master text</a:t>
            </a:r>
          </a:p>
        </p:txBody>
      </p:sp>
      <p:sp>
        <p:nvSpPr>
          <p:cNvPr id="12" name="Picture Placeholder 28"/>
          <p:cNvSpPr>
            <a:spLocks noGrp="1"/>
          </p:cNvSpPr>
          <p:nvPr>
            <p:ph type="pic" sz="quarter" idx="19"/>
          </p:nvPr>
        </p:nvSpPr>
        <p:spPr>
          <a:xfrm>
            <a:off x="6240516" y="1271167"/>
            <a:ext cx="2468581" cy="3180499"/>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3" name="Text Placeholder 33"/>
          <p:cNvSpPr>
            <a:spLocks noGrp="1"/>
          </p:cNvSpPr>
          <p:nvPr>
            <p:ph type="body" sz="quarter" idx="20" hasCustomPrompt="1"/>
          </p:nvPr>
        </p:nvSpPr>
        <p:spPr>
          <a:xfrm>
            <a:off x="6241319" y="5157683"/>
            <a:ext cx="2461300" cy="924561"/>
          </a:xfrm>
          <a:prstGeom prst="rect">
            <a:avLst/>
          </a:prstGeom>
        </p:spPr>
        <p:txBody>
          <a:bodyPr vert="horz" lIns="91440" tIns="0" rIns="91440" bIns="0">
            <a:normAutofit/>
          </a:bodyPr>
          <a:lstStyle>
            <a:lvl1pPr marL="0" indent="0" algn="ctr" defTabSz="685766" rtl="0" eaLnBrk="1" latinLnBrk="0" hangingPunct="1">
              <a:lnSpc>
                <a:spcPct val="90000"/>
              </a:lnSpc>
              <a:spcBef>
                <a:spcPts val="0"/>
              </a:spcBef>
              <a:spcAft>
                <a:spcPts val="300"/>
              </a:spcAft>
              <a:buNone/>
              <a:defRPr lang="en-US" sz="1050" kern="1200" dirty="0" smtClean="0">
                <a:solidFill>
                  <a:schemeClr val="tx2"/>
                </a:solidFill>
                <a:latin typeface="Arial" pitchFamily="34" charset="0"/>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14" name="Text Placeholder 33"/>
          <p:cNvSpPr>
            <a:spLocks noGrp="1"/>
          </p:cNvSpPr>
          <p:nvPr>
            <p:ph type="body" sz="quarter" idx="21" hasCustomPrompt="1"/>
          </p:nvPr>
        </p:nvSpPr>
        <p:spPr>
          <a:xfrm>
            <a:off x="6241319" y="4524328"/>
            <a:ext cx="2461300" cy="504497"/>
          </a:xfrm>
          <a:prstGeom prst="rect">
            <a:avLst/>
          </a:prstGeom>
        </p:spPr>
        <p:txBody>
          <a:bodyPr vert="horz" lIns="0" tIns="0" rIns="0" bIns="0" anchor="b">
            <a:normAutofit/>
          </a:bodyPr>
          <a:lstStyle>
            <a:lvl1pPr marL="0" indent="0" algn="ctr"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a:t>
            </a:r>
            <a:br>
              <a:rPr lang="en-US"/>
            </a:br>
            <a:r>
              <a:rPr lang="en-US"/>
              <a:t>master text</a:t>
            </a:r>
          </a:p>
        </p:txBody>
      </p:sp>
      <p:sp>
        <p:nvSpPr>
          <p:cNvPr id="17" name="Picture Placeholder 28"/>
          <p:cNvSpPr>
            <a:spLocks noGrp="1"/>
          </p:cNvSpPr>
          <p:nvPr>
            <p:ph type="pic" sz="quarter" idx="23"/>
          </p:nvPr>
        </p:nvSpPr>
        <p:spPr>
          <a:xfrm>
            <a:off x="8998136" y="1271167"/>
            <a:ext cx="2468581" cy="3180499"/>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8" name="Text Placeholder 33"/>
          <p:cNvSpPr>
            <a:spLocks noGrp="1"/>
          </p:cNvSpPr>
          <p:nvPr>
            <p:ph type="body" sz="quarter" idx="24" hasCustomPrompt="1"/>
          </p:nvPr>
        </p:nvSpPr>
        <p:spPr>
          <a:xfrm>
            <a:off x="8998939" y="5157683"/>
            <a:ext cx="2461300" cy="924561"/>
          </a:xfrm>
          <a:prstGeom prst="rect">
            <a:avLst/>
          </a:prstGeom>
        </p:spPr>
        <p:txBody>
          <a:bodyPr vert="horz" lIns="91440" tIns="0" rIns="91440" bIns="0">
            <a:normAutofit/>
          </a:bodyPr>
          <a:lstStyle>
            <a:lvl1pPr marL="0" indent="0" algn="ctr" defTabSz="685766" rtl="0" eaLnBrk="1" latinLnBrk="0" hangingPunct="1">
              <a:lnSpc>
                <a:spcPct val="90000"/>
              </a:lnSpc>
              <a:spcBef>
                <a:spcPts val="0"/>
              </a:spcBef>
              <a:spcAft>
                <a:spcPts val="300"/>
              </a:spcAft>
              <a:buNone/>
              <a:defRPr lang="en-US" sz="1050" kern="1200" dirty="0" smtClean="0">
                <a:solidFill>
                  <a:schemeClr val="tx2"/>
                </a:solidFill>
                <a:latin typeface="Arial" pitchFamily="34" charset="0"/>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19" name="Text Placeholder 33"/>
          <p:cNvSpPr>
            <a:spLocks noGrp="1"/>
          </p:cNvSpPr>
          <p:nvPr>
            <p:ph type="body" sz="quarter" idx="25" hasCustomPrompt="1"/>
          </p:nvPr>
        </p:nvSpPr>
        <p:spPr>
          <a:xfrm>
            <a:off x="8998939" y="4524328"/>
            <a:ext cx="2461300" cy="504497"/>
          </a:xfrm>
          <a:prstGeom prst="rect">
            <a:avLst/>
          </a:prstGeom>
        </p:spPr>
        <p:txBody>
          <a:bodyPr vert="horz" lIns="0" tIns="0" rIns="0" bIns="0" anchor="b">
            <a:normAutofit/>
          </a:bodyPr>
          <a:lstStyle>
            <a:lvl1pPr marL="0" indent="0" algn="ctr"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a:t>
            </a:r>
            <a:br>
              <a:rPr lang="en-US"/>
            </a:br>
            <a:r>
              <a:rPr lang="en-US"/>
              <a:t>master text</a:t>
            </a:r>
          </a:p>
        </p:txBody>
      </p:sp>
      <p:sp>
        <p:nvSpPr>
          <p:cNvPr id="2" name="Footer Placeholder 1">
            <a:extLst>
              <a:ext uri="{FF2B5EF4-FFF2-40B4-BE49-F238E27FC236}">
                <a16:creationId xmlns:a16="http://schemas.microsoft.com/office/drawing/2014/main" id="{1278F838-3DF3-4396-BB7C-4BA52EE0350F}"/>
              </a:ext>
            </a:extLst>
          </p:cNvPr>
          <p:cNvSpPr>
            <a:spLocks noGrp="1"/>
          </p:cNvSpPr>
          <p:nvPr>
            <p:ph type="ftr" sz="quarter" idx="26"/>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323A1E98-2506-4386-94FE-B07BEB5E92EC}"/>
              </a:ext>
            </a:extLst>
          </p:cNvPr>
          <p:cNvSpPr>
            <a:spLocks noGrp="1"/>
          </p:cNvSpPr>
          <p:nvPr>
            <p:ph type="sldNum" sz="quarter" idx="27"/>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6" name="Title 5">
            <a:extLst>
              <a:ext uri="{FF2B5EF4-FFF2-40B4-BE49-F238E27FC236}">
                <a16:creationId xmlns:a16="http://schemas.microsoft.com/office/drawing/2014/main" id="{FB6B86C5-0B79-6E4D-9D90-673EF69E4D22}"/>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24837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4E69A65-556D-43F8-B93F-DBE9AFA0BC15}"/>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892943AD-3B54-4B32-9787-5A5073D52DA7}"/>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icture Placeholder 28"/>
          <p:cNvSpPr>
            <a:spLocks noGrp="1"/>
          </p:cNvSpPr>
          <p:nvPr>
            <p:ph type="pic" sz="quarter" idx="11"/>
          </p:nvPr>
        </p:nvSpPr>
        <p:spPr>
          <a:xfrm>
            <a:off x="733310" y="1274931"/>
            <a:ext cx="5195009"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endParaRPr lang="en-US" dirty="0"/>
          </a:p>
        </p:txBody>
      </p:sp>
      <p:sp>
        <p:nvSpPr>
          <p:cNvPr id="7" name="Text Placeholder 33"/>
          <p:cNvSpPr>
            <a:spLocks noGrp="1"/>
          </p:cNvSpPr>
          <p:nvPr>
            <p:ph type="body" sz="quarter" idx="14" hasCustomPrompt="1"/>
          </p:nvPr>
        </p:nvSpPr>
        <p:spPr>
          <a:xfrm>
            <a:off x="746318" y="3391996"/>
            <a:ext cx="5179689" cy="389640"/>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edit master text styles</a:t>
            </a:r>
          </a:p>
        </p:txBody>
      </p:sp>
      <p:sp>
        <p:nvSpPr>
          <p:cNvPr id="8" name="Text Placeholder 33"/>
          <p:cNvSpPr>
            <a:spLocks noGrp="1"/>
          </p:cNvSpPr>
          <p:nvPr>
            <p:ph type="body" sz="quarter" idx="15" hasCustomPrompt="1"/>
          </p:nvPr>
        </p:nvSpPr>
        <p:spPr>
          <a:xfrm>
            <a:off x="740970" y="2966477"/>
            <a:ext cx="5179689" cy="389755"/>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Master Text</a:t>
            </a:r>
          </a:p>
        </p:txBody>
      </p:sp>
      <p:sp>
        <p:nvSpPr>
          <p:cNvPr id="9" name="Picture Placeholder 28"/>
          <p:cNvSpPr>
            <a:spLocks noGrp="1"/>
          </p:cNvSpPr>
          <p:nvPr>
            <p:ph type="pic" sz="quarter" idx="16"/>
          </p:nvPr>
        </p:nvSpPr>
        <p:spPr>
          <a:xfrm>
            <a:off x="6266000" y="1274931"/>
            <a:ext cx="5195009"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0" name="Text Placeholder 33"/>
          <p:cNvSpPr>
            <a:spLocks noGrp="1"/>
          </p:cNvSpPr>
          <p:nvPr>
            <p:ph type="body" sz="quarter" idx="17" hasCustomPrompt="1"/>
          </p:nvPr>
        </p:nvSpPr>
        <p:spPr>
          <a:xfrm>
            <a:off x="6279006" y="3391996"/>
            <a:ext cx="5179689" cy="389640"/>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edit master text styles</a:t>
            </a:r>
          </a:p>
        </p:txBody>
      </p:sp>
      <p:sp>
        <p:nvSpPr>
          <p:cNvPr id="11" name="Text Placeholder 33"/>
          <p:cNvSpPr>
            <a:spLocks noGrp="1"/>
          </p:cNvSpPr>
          <p:nvPr>
            <p:ph type="body" sz="quarter" idx="18" hasCustomPrompt="1"/>
          </p:nvPr>
        </p:nvSpPr>
        <p:spPr>
          <a:xfrm>
            <a:off x="6273660" y="2966474"/>
            <a:ext cx="5179689" cy="389756"/>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Master Text</a:t>
            </a:r>
          </a:p>
        </p:txBody>
      </p:sp>
      <p:sp>
        <p:nvSpPr>
          <p:cNvPr id="16" name="Picture Placeholder 28"/>
          <p:cNvSpPr>
            <a:spLocks noGrp="1"/>
          </p:cNvSpPr>
          <p:nvPr>
            <p:ph type="pic" sz="quarter" idx="19"/>
          </p:nvPr>
        </p:nvSpPr>
        <p:spPr>
          <a:xfrm>
            <a:off x="733307" y="3798743"/>
            <a:ext cx="3341096"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17" name="Text Placeholder 33"/>
          <p:cNvSpPr>
            <a:spLocks noGrp="1"/>
          </p:cNvSpPr>
          <p:nvPr>
            <p:ph type="body" sz="quarter" idx="20" hasCustomPrompt="1"/>
          </p:nvPr>
        </p:nvSpPr>
        <p:spPr>
          <a:xfrm>
            <a:off x="746315" y="5902699"/>
            <a:ext cx="3460436" cy="380437"/>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18" name="Text Placeholder 33"/>
          <p:cNvSpPr>
            <a:spLocks noGrp="1"/>
          </p:cNvSpPr>
          <p:nvPr>
            <p:ph type="body" sz="quarter" idx="21" hasCustomPrompt="1"/>
          </p:nvPr>
        </p:nvSpPr>
        <p:spPr>
          <a:xfrm>
            <a:off x="740967" y="5487340"/>
            <a:ext cx="3460436" cy="380549"/>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master text</a:t>
            </a:r>
          </a:p>
        </p:txBody>
      </p:sp>
      <p:sp>
        <p:nvSpPr>
          <p:cNvPr id="26" name="Text Placeholder 33"/>
          <p:cNvSpPr>
            <a:spLocks noGrp="1"/>
          </p:cNvSpPr>
          <p:nvPr>
            <p:ph type="body" sz="quarter" idx="23" hasCustomPrompt="1"/>
          </p:nvPr>
        </p:nvSpPr>
        <p:spPr>
          <a:xfrm>
            <a:off x="4437506" y="5902699"/>
            <a:ext cx="3460436" cy="380437"/>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27" name="Text Placeholder 33"/>
          <p:cNvSpPr>
            <a:spLocks noGrp="1"/>
          </p:cNvSpPr>
          <p:nvPr>
            <p:ph type="body" sz="quarter" idx="24" hasCustomPrompt="1"/>
          </p:nvPr>
        </p:nvSpPr>
        <p:spPr>
          <a:xfrm>
            <a:off x="4432159" y="5487339"/>
            <a:ext cx="3460436" cy="380551"/>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master text</a:t>
            </a:r>
          </a:p>
        </p:txBody>
      </p:sp>
      <p:sp>
        <p:nvSpPr>
          <p:cNvPr id="29" name="Text Placeholder 33"/>
          <p:cNvSpPr>
            <a:spLocks noGrp="1"/>
          </p:cNvSpPr>
          <p:nvPr>
            <p:ph type="body" sz="quarter" idx="29" hasCustomPrompt="1"/>
          </p:nvPr>
        </p:nvSpPr>
        <p:spPr>
          <a:xfrm>
            <a:off x="8144851" y="5902699"/>
            <a:ext cx="3460436" cy="380437"/>
          </a:xfrm>
          <a:prstGeom prst="rect">
            <a:avLst/>
          </a:prstGeom>
          <a:ln>
            <a:noFill/>
          </a:ln>
        </p:spPr>
        <p:txBody>
          <a:bodyPr vert="horz" lIns="0" tIns="0" rIns="91440" bIns="0">
            <a:norm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30" name="Text Placeholder 33"/>
          <p:cNvSpPr>
            <a:spLocks noGrp="1"/>
          </p:cNvSpPr>
          <p:nvPr>
            <p:ph type="body" sz="quarter" idx="30" hasCustomPrompt="1"/>
          </p:nvPr>
        </p:nvSpPr>
        <p:spPr>
          <a:xfrm>
            <a:off x="8139503" y="5487339"/>
            <a:ext cx="3460436" cy="380551"/>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master text</a:t>
            </a:r>
          </a:p>
        </p:txBody>
      </p:sp>
      <p:sp>
        <p:nvSpPr>
          <p:cNvPr id="31" name="Picture Placeholder 28"/>
          <p:cNvSpPr>
            <a:spLocks noGrp="1"/>
          </p:cNvSpPr>
          <p:nvPr>
            <p:ph type="pic" sz="quarter" idx="31"/>
          </p:nvPr>
        </p:nvSpPr>
        <p:spPr>
          <a:xfrm>
            <a:off x="4422779" y="3798743"/>
            <a:ext cx="3341096"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32" name="Picture Placeholder 28"/>
          <p:cNvSpPr>
            <a:spLocks noGrp="1"/>
          </p:cNvSpPr>
          <p:nvPr>
            <p:ph type="pic" sz="quarter" idx="32"/>
          </p:nvPr>
        </p:nvSpPr>
        <p:spPr>
          <a:xfrm>
            <a:off x="8112249" y="3798743"/>
            <a:ext cx="3341096"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3" name="Footer Placeholder 2">
            <a:extLst>
              <a:ext uri="{FF2B5EF4-FFF2-40B4-BE49-F238E27FC236}">
                <a16:creationId xmlns:a16="http://schemas.microsoft.com/office/drawing/2014/main" id="{BE0E2EF4-1EB1-454A-B5F3-307A2ACC60CC}"/>
              </a:ext>
            </a:extLst>
          </p:cNvPr>
          <p:cNvSpPr>
            <a:spLocks noGrp="1"/>
          </p:cNvSpPr>
          <p:nvPr>
            <p:ph type="ftr" sz="quarter" idx="33"/>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6" name="Slide Number Placeholder 5">
            <a:extLst>
              <a:ext uri="{FF2B5EF4-FFF2-40B4-BE49-F238E27FC236}">
                <a16:creationId xmlns:a16="http://schemas.microsoft.com/office/drawing/2014/main" id="{C1B0582C-7CD7-4C3A-AD33-70567C192073}"/>
              </a:ext>
            </a:extLst>
          </p:cNvPr>
          <p:cNvSpPr>
            <a:spLocks noGrp="1"/>
          </p:cNvSpPr>
          <p:nvPr>
            <p:ph type="sldNum" sz="quarter" idx="34"/>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2" name="Title 1">
            <a:extLst>
              <a:ext uri="{FF2B5EF4-FFF2-40B4-BE49-F238E27FC236}">
                <a16:creationId xmlns:a16="http://schemas.microsoft.com/office/drawing/2014/main" id="{A4D7B5B0-599D-8A44-BA06-F41DD7B52364}"/>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22596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1362567-72D4-4DDA-8370-B115CF89D993}"/>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4D2A2A2B-FCB0-4068-A666-84907ABC0FEF}"/>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Picture Placeholder 28"/>
          <p:cNvSpPr>
            <a:spLocks noGrp="1"/>
          </p:cNvSpPr>
          <p:nvPr>
            <p:ph type="pic" sz="quarter" idx="19"/>
          </p:nvPr>
        </p:nvSpPr>
        <p:spPr>
          <a:xfrm>
            <a:off x="733307" y="3798743"/>
            <a:ext cx="3341096"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29" name="Text Placeholder 33"/>
          <p:cNvSpPr>
            <a:spLocks noGrp="1"/>
          </p:cNvSpPr>
          <p:nvPr>
            <p:ph type="body" sz="quarter" idx="20" hasCustomPrompt="1"/>
          </p:nvPr>
        </p:nvSpPr>
        <p:spPr>
          <a:xfrm>
            <a:off x="733307" y="5966333"/>
            <a:ext cx="3460436" cy="380437"/>
          </a:xfrm>
          <a:prstGeom prst="rect">
            <a:avLst/>
          </a:prstGeom>
          <a:ln>
            <a:noFill/>
          </a:ln>
        </p:spPr>
        <p:txBody>
          <a:bodyPr vert="horz" lIns="0" tIns="0" rIns="91440" bIns="0">
            <a:no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30" name="Text Placeholder 33"/>
          <p:cNvSpPr>
            <a:spLocks noGrp="1"/>
          </p:cNvSpPr>
          <p:nvPr>
            <p:ph type="body" sz="quarter" idx="21" hasCustomPrompt="1"/>
          </p:nvPr>
        </p:nvSpPr>
        <p:spPr>
          <a:xfrm>
            <a:off x="740967" y="5490014"/>
            <a:ext cx="3460436" cy="380549"/>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31" name="Text Placeholder 33"/>
          <p:cNvSpPr>
            <a:spLocks noGrp="1"/>
          </p:cNvSpPr>
          <p:nvPr>
            <p:ph type="body" sz="quarter" idx="23" hasCustomPrompt="1"/>
          </p:nvPr>
        </p:nvSpPr>
        <p:spPr>
          <a:xfrm>
            <a:off x="4424499" y="5966333"/>
            <a:ext cx="3460436" cy="380437"/>
          </a:xfrm>
          <a:prstGeom prst="rect">
            <a:avLst/>
          </a:prstGeom>
          <a:ln>
            <a:noFill/>
          </a:ln>
        </p:spPr>
        <p:txBody>
          <a:bodyPr vert="horz" lIns="0" tIns="0" rIns="91440" bIns="0">
            <a:no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32" name="Text Placeholder 33"/>
          <p:cNvSpPr>
            <a:spLocks noGrp="1"/>
          </p:cNvSpPr>
          <p:nvPr>
            <p:ph type="body" sz="quarter" idx="24" hasCustomPrompt="1"/>
          </p:nvPr>
        </p:nvSpPr>
        <p:spPr>
          <a:xfrm>
            <a:off x="4432159" y="5490013"/>
            <a:ext cx="3460436" cy="380551"/>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33" name="Text Placeholder 33"/>
          <p:cNvSpPr>
            <a:spLocks noGrp="1"/>
          </p:cNvSpPr>
          <p:nvPr>
            <p:ph type="body" sz="quarter" idx="29" hasCustomPrompt="1"/>
          </p:nvPr>
        </p:nvSpPr>
        <p:spPr>
          <a:xfrm>
            <a:off x="8131843" y="5966333"/>
            <a:ext cx="3460436" cy="380437"/>
          </a:xfrm>
          <a:prstGeom prst="rect">
            <a:avLst/>
          </a:prstGeom>
          <a:ln>
            <a:noFill/>
          </a:ln>
        </p:spPr>
        <p:txBody>
          <a:bodyPr vert="horz" lIns="0" tIns="0" rIns="91440" bIns="0">
            <a:no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34" name="Text Placeholder 33"/>
          <p:cNvSpPr>
            <a:spLocks noGrp="1"/>
          </p:cNvSpPr>
          <p:nvPr>
            <p:ph type="body" sz="quarter" idx="30" hasCustomPrompt="1"/>
          </p:nvPr>
        </p:nvSpPr>
        <p:spPr>
          <a:xfrm>
            <a:off x="8139503" y="5490013"/>
            <a:ext cx="3460436" cy="380551"/>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35" name="Picture Placeholder 28"/>
          <p:cNvSpPr>
            <a:spLocks noGrp="1"/>
          </p:cNvSpPr>
          <p:nvPr>
            <p:ph type="pic" sz="quarter" idx="31"/>
          </p:nvPr>
        </p:nvSpPr>
        <p:spPr>
          <a:xfrm>
            <a:off x="4422779" y="3798743"/>
            <a:ext cx="3341096"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36" name="Picture Placeholder 28"/>
          <p:cNvSpPr>
            <a:spLocks noGrp="1"/>
          </p:cNvSpPr>
          <p:nvPr>
            <p:ph type="pic" sz="quarter" idx="32"/>
          </p:nvPr>
        </p:nvSpPr>
        <p:spPr>
          <a:xfrm>
            <a:off x="8112249" y="3798743"/>
            <a:ext cx="3341096"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37" name="Picture Placeholder 28"/>
          <p:cNvSpPr>
            <a:spLocks noGrp="1"/>
          </p:cNvSpPr>
          <p:nvPr>
            <p:ph type="pic" sz="quarter" idx="33"/>
          </p:nvPr>
        </p:nvSpPr>
        <p:spPr>
          <a:xfrm>
            <a:off x="733307" y="1269552"/>
            <a:ext cx="3341096"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endParaRPr lang="en-US" dirty="0"/>
          </a:p>
        </p:txBody>
      </p:sp>
      <p:sp>
        <p:nvSpPr>
          <p:cNvPr id="38" name="Text Placeholder 33"/>
          <p:cNvSpPr>
            <a:spLocks noGrp="1"/>
          </p:cNvSpPr>
          <p:nvPr>
            <p:ph type="body" sz="quarter" idx="34" hasCustomPrompt="1"/>
          </p:nvPr>
        </p:nvSpPr>
        <p:spPr>
          <a:xfrm>
            <a:off x="733307" y="3437138"/>
            <a:ext cx="3460436" cy="380437"/>
          </a:xfrm>
          <a:prstGeom prst="rect">
            <a:avLst/>
          </a:prstGeom>
          <a:ln>
            <a:noFill/>
          </a:ln>
        </p:spPr>
        <p:txBody>
          <a:bodyPr vert="horz" lIns="0" tIns="0" rIns="91440" bIns="0">
            <a:no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edit master text styles</a:t>
            </a:r>
          </a:p>
        </p:txBody>
      </p:sp>
      <p:sp>
        <p:nvSpPr>
          <p:cNvPr id="39" name="Text Placeholder 33"/>
          <p:cNvSpPr>
            <a:spLocks noGrp="1"/>
          </p:cNvSpPr>
          <p:nvPr>
            <p:ph type="body" sz="quarter" idx="35" hasCustomPrompt="1"/>
          </p:nvPr>
        </p:nvSpPr>
        <p:spPr>
          <a:xfrm>
            <a:off x="740967" y="2960823"/>
            <a:ext cx="3460436" cy="380549"/>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Click to enter master text</a:t>
            </a:r>
          </a:p>
        </p:txBody>
      </p:sp>
      <p:sp>
        <p:nvSpPr>
          <p:cNvPr id="40" name="Text Placeholder 33"/>
          <p:cNvSpPr>
            <a:spLocks noGrp="1"/>
          </p:cNvSpPr>
          <p:nvPr>
            <p:ph type="body" sz="quarter" idx="36" hasCustomPrompt="1"/>
          </p:nvPr>
        </p:nvSpPr>
        <p:spPr>
          <a:xfrm>
            <a:off x="4424499" y="3437138"/>
            <a:ext cx="3460436" cy="380437"/>
          </a:xfrm>
          <a:prstGeom prst="rect">
            <a:avLst/>
          </a:prstGeom>
          <a:ln>
            <a:noFill/>
          </a:ln>
        </p:spPr>
        <p:txBody>
          <a:bodyPr vert="horz" lIns="0" tIns="0" rIns="91440" bIns="0">
            <a:no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41" name="Text Placeholder 33"/>
          <p:cNvSpPr>
            <a:spLocks noGrp="1"/>
          </p:cNvSpPr>
          <p:nvPr>
            <p:ph type="body" sz="quarter" idx="37" hasCustomPrompt="1"/>
          </p:nvPr>
        </p:nvSpPr>
        <p:spPr>
          <a:xfrm>
            <a:off x="4432159" y="2960822"/>
            <a:ext cx="3460436" cy="380551"/>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42" name="Text Placeholder 33"/>
          <p:cNvSpPr>
            <a:spLocks noGrp="1"/>
          </p:cNvSpPr>
          <p:nvPr>
            <p:ph type="body" sz="quarter" idx="38" hasCustomPrompt="1"/>
          </p:nvPr>
        </p:nvSpPr>
        <p:spPr>
          <a:xfrm>
            <a:off x="8131843" y="3437138"/>
            <a:ext cx="3460436" cy="380437"/>
          </a:xfrm>
          <a:prstGeom prst="rect">
            <a:avLst/>
          </a:prstGeom>
          <a:ln>
            <a:noFill/>
          </a:ln>
        </p:spPr>
        <p:txBody>
          <a:bodyPr vert="horz" lIns="0" tIns="0" rIns="91440" bIns="0">
            <a:noAutofit/>
          </a:bodyPr>
          <a:lstStyle>
            <a:lvl1pPr marL="0" indent="0" algn="l" defTabSz="685766" rtl="0" eaLnBrk="1" latinLnBrk="0" hangingPunct="1">
              <a:lnSpc>
                <a:spcPct val="90000"/>
              </a:lnSpc>
              <a:spcBef>
                <a:spcPts val="0"/>
              </a:spcBef>
              <a:spcAft>
                <a:spcPts val="300"/>
              </a:spcAft>
              <a:buNone/>
              <a:defRPr lang="en-US" sz="1050" kern="1200" dirty="0" smtClean="0">
                <a:solidFill>
                  <a:schemeClr val="tx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edit master text styles</a:t>
            </a:r>
          </a:p>
        </p:txBody>
      </p:sp>
      <p:sp>
        <p:nvSpPr>
          <p:cNvPr id="43" name="Text Placeholder 33"/>
          <p:cNvSpPr>
            <a:spLocks noGrp="1"/>
          </p:cNvSpPr>
          <p:nvPr>
            <p:ph type="body" sz="quarter" idx="39" hasCustomPrompt="1"/>
          </p:nvPr>
        </p:nvSpPr>
        <p:spPr>
          <a:xfrm>
            <a:off x="8139503" y="2960822"/>
            <a:ext cx="3460436" cy="380551"/>
          </a:xfrm>
          <a:prstGeom prst="rect">
            <a:avLst/>
          </a:prstGeom>
          <a:ln>
            <a:noFill/>
          </a:ln>
        </p:spPr>
        <p:txBody>
          <a:bodyPr vert="horz" lIns="0" tIns="0" rIns="0" bIns="0" anchor="b">
            <a:normAutofit/>
          </a:bodyPr>
          <a:lstStyle>
            <a:lvl1pPr marL="0" indent="0" algn="l" defTabSz="685766" rtl="0" eaLnBrk="1" latinLnBrk="0" hangingPunct="1">
              <a:lnSpc>
                <a:spcPct val="90000"/>
              </a:lnSpc>
              <a:spcBef>
                <a:spcPct val="0"/>
              </a:spcBef>
              <a:spcAft>
                <a:spcPts val="300"/>
              </a:spcAft>
              <a:buNone/>
              <a:defRPr lang="en-US" sz="1200" b="0" i="0" kern="1200" cap="none" baseline="0" dirty="0" smtClean="0">
                <a:solidFill>
                  <a:schemeClr val="accent1"/>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a:t>Click to enter master text</a:t>
            </a:r>
          </a:p>
        </p:txBody>
      </p:sp>
      <p:sp>
        <p:nvSpPr>
          <p:cNvPr id="44" name="Picture Placeholder 28"/>
          <p:cNvSpPr>
            <a:spLocks noGrp="1"/>
          </p:cNvSpPr>
          <p:nvPr>
            <p:ph type="pic" sz="quarter" idx="40"/>
          </p:nvPr>
        </p:nvSpPr>
        <p:spPr>
          <a:xfrm>
            <a:off x="4422779" y="1269552"/>
            <a:ext cx="3341096"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45" name="Picture Placeholder 28"/>
          <p:cNvSpPr>
            <a:spLocks noGrp="1"/>
          </p:cNvSpPr>
          <p:nvPr>
            <p:ph type="pic" sz="quarter" idx="41"/>
          </p:nvPr>
        </p:nvSpPr>
        <p:spPr>
          <a:xfrm>
            <a:off x="8112249" y="1269552"/>
            <a:ext cx="3341096" cy="1764792"/>
          </a:xfrm>
          <a:prstGeom prst="rect">
            <a:avLst/>
          </a:prstGeom>
          <a:solidFill>
            <a:schemeClr val="tx2"/>
          </a:solidFill>
          <a:ln>
            <a:noFill/>
          </a:ln>
        </p:spPr>
        <p:txBody>
          <a:bodyPr vert="horz" tIns="0" bIns="0"/>
          <a:lstStyle>
            <a:lvl1pPr marL="0" indent="0">
              <a:buFontTx/>
              <a:buNone/>
              <a:defRPr>
                <a:solidFill>
                  <a:schemeClr val="bg1">
                    <a:lumMod val="50000"/>
                  </a:schemeClr>
                </a:solidFill>
              </a:defRPr>
            </a:lvl1pPr>
          </a:lstStyle>
          <a:p>
            <a:r>
              <a:rPr lang="en-US"/>
              <a:t>Click icon to add picture</a:t>
            </a:r>
          </a:p>
        </p:txBody>
      </p:sp>
      <p:sp>
        <p:nvSpPr>
          <p:cNvPr id="5" name="Footer Placeholder 4">
            <a:extLst>
              <a:ext uri="{FF2B5EF4-FFF2-40B4-BE49-F238E27FC236}">
                <a16:creationId xmlns:a16="http://schemas.microsoft.com/office/drawing/2014/main" id="{5CCB7243-2785-447A-80A0-50C865B4B1F7}"/>
              </a:ext>
            </a:extLst>
          </p:cNvPr>
          <p:cNvSpPr>
            <a:spLocks noGrp="1"/>
          </p:cNvSpPr>
          <p:nvPr>
            <p:ph type="ftr" sz="quarter" idx="42"/>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6" name="Slide Number Placeholder 5">
            <a:extLst>
              <a:ext uri="{FF2B5EF4-FFF2-40B4-BE49-F238E27FC236}">
                <a16:creationId xmlns:a16="http://schemas.microsoft.com/office/drawing/2014/main" id="{7864DFC9-9965-40B5-90D4-0BD861C34422}"/>
              </a:ext>
            </a:extLst>
          </p:cNvPr>
          <p:cNvSpPr>
            <a:spLocks noGrp="1"/>
          </p:cNvSpPr>
          <p:nvPr>
            <p:ph type="sldNum" sz="quarter" idx="43"/>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7" name="Title 6">
            <a:extLst>
              <a:ext uri="{FF2B5EF4-FFF2-40B4-BE49-F238E27FC236}">
                <a16:creationId xmlns:a16="http://schemas.microsoft.com/office/drawing/2014/main" id="{8C271451-475D-3C49-8585-A01425659E3F}"/>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7833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274BD9-AC88-CB4A-AFE5-37C3E54D59F1}"/>
              </a:ext>
            </a:extLst>
          </p:cNvPr>
          <p:cNvSpPr/>
          <p:nvPr userDrawn="1"/>
        </p:nvSpPr>
        <p:spPr>
          <a:xfrm>
            <a:off x="0" y="0"/>
            <a:ext cx="228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8E6255D4-CD69-6E49-B37D-65A9A05337D1}"/>
              </a:ext>
            </a:extLst>
          </p:cNvPr>
          <p:cNvPicPr>
            <a:picLocks noChangeAspect="1"/>
          </p:cNvPicPr>
          <p:nvPr userDrawn="1"/>
        </p:nvPicPr>
        <p:blipFill rotWithShape="1">
          <a:blip r:embed="rId2">
            <a:alphaModFix amt="67000"/>
          </a:blip>
          <a:srcRect l="8947" r="16199" b="6251"/>
          <a:stretch/>
        </p:blipFill>
        <p:spPr>
          <a:xfrm>
            <a:off x="0" y="0"/>
            <a:ext cx="12192000" cy="6858000"/>
          </a:xfrm>
          <a:prstGeom prst="rect">
            <a:avLst/>
          </a:prstGeom>
        </p:spPr>
      </p:pic>
      <p:sp>
        <p:nvSpPr>
          <p:cNvPr id="136194" name="Rectangle 2"/>
          <p:cNvSpPr>
            <a:spLocks noGrp="1" noChangeArrowheads="1"/>
          </p:cNvSpPr>
          <p:nvPr>
            <p:ph type="ctrTitle" hasCustomPrompt="1"/>
          </p:nvPr>
        </p:nvSpPr>
        <p:spPr>
          <a:xfrm>
            <a:off x="1212325" y="1295404"/>
            <a:ext cx="10084052" cy="2589803"/>
          </a:xfrm>
          <a:prstGeom prst="rect">
            <a:avLst/>
          </a:prstGeom>
        </p:spPr>
        <p:txBody>
          <a:bodyPr wrap="square" anchor="b"/>
          <a:lstStyle>
            <a:lvl1pPr>
              <a:lnSpc>
                <a:spcPct val="80000"/>
              </a:lnSpc>
              <a:defRPr sz="4500" b="0" i="0" cap="all" baseline="0">
                <a:solidFill>
                  <a:schemeClr val="bg1"/>
                </a:solidFill>
                <a:latin typeface="+mj-lt"/>
              </a:defRPr>
            </a:lvl1pPr>
          </a:lstStyle>
          <a:p>
            <a:r>
              <a:rPr lang="en-US" dirty="0"/>
              <a:t>Click to edit </a:t>
            </a:r>
            <a:br>
              <a:rPr lang="en-US" dirty="0"/>
            </a:br>
            <a:r>
              <a:rPr lang="en-US" dirty="0"/>
              <a:t>Master title style</a:t>
            </a:r>
          </a:p>
        </p:txBody>
      </p:sp>
      <p:sp>
        <p:nvSpPr>
          <p:cNvPr id="136195" name="Rectangle 3"/>
          <p:cNvSpPr>
            <a:spLocks noGrp="1" noChangeArrowheads="1"/>
          </p:cNvSpPr>
          <p:nvPr>
            <p:ph type="subTitle" idx="1"/>
          </p:nvPr>
        </p:nvSpPr>
        <p:spPr>
          <a:xfrm>
            <a:off x="1215140" y="4021427"/>
            <a:ext cx="10046361" cy="604362"/>
          </a:xfrm>
        </p:spPr>
        <p:txBody>
          <a:bodyPr/>
          <a:lstStyle>
            <a:lvl1pPr marL="0" indent="0">
              <a:buFont typeface="Wingdings" pitchFamily="2" charset="2"/>
              <a:buNone/>
              <a:defRPr sz="1875" cap="all" baseline="0">
                <a:solidFill>
                  <a:schemeClr val="bg1"/>
                </a:solidFill>
                <a:latin typeface="+mn-lt"/>
              </a:defRPr>
            </a:lvl1pPr>
          </a:lstStyle>
          <a:p>
            <a:r>
              <a:rPr lang="en-US"/>
              <a:t>Click to edit Master subtitle style</a:t>
            </a:r>
            <a:endParaRPr lang="en-US" dirty="0"/>
          </a:p>
        </p:txBody>
      </p:sp>
      <p:pic>
        <p:nvPicPr>
          <p:cNvPr id="7" name="Graphic 6">
            <a:extLst>
              <a:ext uri="{FF2B5EF4-FFF2-40B4-BE49-F238E27FC236}">
                <a16:creationId xmlns:a16="http://schemas.microsoft.com/office/drawing/2014/main" id="{AA96753C-37B1-46A6-9576-8CF1C696B4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9433" y="448850"/>
            <a:ext cx="3263900" cy="495300"/>
          </a:xfrm>
          <a:prstGeom prst="rect">
            <a:avLst/>
          </a:prstGeom>
        </p:spPr>
      </p:pic>
      <p:sp>
        <p:nvSpPr>
          <p:cNvPr id="14" name="Content Placeholder 13">
            <a:extLst>
              <a:ext uri="{FF2B5EF4-FFF2-40B4-BE49-F238E27FC236}">
                <a16:creationId xmlns:a16="http://schemas.microsoft.com/office/drawing/2014/main" id="{42F4844D-DBA3-49C7-BB41-E1D7C77F8042}"/>
              </a:ext>
            </a:extLst>
          </p:cNvPr>
          <p:cNvSpPr>
            <a:spLocks noGrp="1"/>
          </p:cNvSpPr>
          <p:nvPr>
            <p:ph sz="quarter" idx="11" hasCustomPrompt="1"/>
          </p:nvPr>
        </p:nvSpPr>
        <p:spPr>
          <a:xfrm>
            <a:off x="1212324" y="5422750"/>
            <a:ext cx="10088987" cy="846550"/>
          </a:xfrm>
        </p:spPr>
        <p:txBody>
          <a:bodyPr/>
          <a:lstStyle>
            <a:lvl1pPr marL="0" indent="0">
              <a:lnSpc>
                <a:spcPct val="110000"/>
              </a:lnSpc>
              <a:spcBef>
                <a:spcPts val="0"/>
              </a:spcBef>
              <a:buFontTx/>
              <a:buNone/>
              <a:defRPr sz="1200" baseline="0">
                <a:solidFill>
                  <a:schemeClr val="bg1"/>
                </a:solidFill>
                <a:latin typeface="Franklin Gothic Book" panose="020B0503020102020204" pitchFamily="34" charset="0"/>
              </a:defRPr>
            </a:lvl1pPr>
          </a:lstStyle>
          <a:p>
            <a:pPr lvl="0"/>
            <a:r>
              <a:rPr lang="en-US" dirty="0"/>
              <a:t>Presenters name</a:t>
            </a:r>
          </a:p>
          <a:p>
            <a:pPr lvl="0"/>
            <a:r>
              <a:rPr lang="en-US" dirty="0"/>
              <a:t>Date</a:t>
            </a:r>
          </a:p>
        </p:txBody>
      </p:sp>
    </p:spTree>
    <p:extLst>
      <p:ext uri="{BB962C8B-B14F-4D97-AF65-F5344CB8AC3E}">
        <p14:creationId xmlns:p14="http://schemas.microsoft.com/office/powerpoint/2010/main" val="3968000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Agenda (Colo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03E66-CFEE-ED4A-901D-E0A7A707CC82}"/>
              </a:ext>
            </a:extLst>
          </p:cNvPr>
          <p:cNvSpPr/>
          <p:nvPr userDrawn="1"/>
        </p:nvSpPr>
        <p:spPr>
          <a:xfrm>
            <a:off x="0" y="0"/>
            <a:ext cx="4284136"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3">
            <a:extLst>
              <a:ext uri="{FF2B5EF4-FFF2-40B4-BE49-F238E27FC236}">
                <a16:creationId xmlns:a16="http://schemas.microsoft.com/office/drawing/2014/main" id="{B8AF0604-4DF0-5246-9CED-9FC834A57CF2}"/>
              </a:ext>
            </a:extLst>
          </p:cNvPr>
          <p:cNvSpPr>
            <a:spLocks noGrp="1"/>
          </p:cNvSpPr>
          <p:nvPr>
            <p:ph type="pic" sz="quarter" idx="15"/>
          </p:nvPr>
        </p:nvSpPr>
        <p:spPr>
          <a:xfrm>
            <a:off x="4284136" y="0"/>
            <a:ext cx="7907864" cy="6858000"/>
          </a:xfrm>
          <a:solidFill>
            <a:schemeClr val="tx1"/>
          </a:solidFill>
          <a:ln>
            <a:noFill/>
          </a:ln>
        </p:spPr>
        <p:txBody>
          <a:bodyPr/>
          <a:lstStyle/>
          <a:p>
            <a:r>
              <a:rPr lang="en-US"/>
              <a:t>Click icon to add picture</a:t>
            </a:r>
          </a:p>
        </p:txBody>
      </p:sp>
      <p:sp>
        <p:nvSpPr>
          <p:cNvPr id="24" name="Title 1"/>
          <p:cNvSpPr>
            <a:spLocks noGrp="1"/>
          </p:cNvSpPr>
          <p:nvPr>
            <p:ph type="title" hasCustomPrompt="1"/>
          </p:nvPr>
        </p:nvSpPr>
        <p:spPr>
          <a:xfrm>
            <a:off x="505936" y="238543"/>
            <a:ext cx="3494097" cy="1225599"/>
          </a:xfrm>
          <a:prstGeom prst="rect">
            <a:avLst/>
          </a:prstGeom>
        </p:spPr>
        <p:txBody>
          <a:bodyPr wrap="square" anchor="b"/>
          <a:lstStyle>
            <a:lvl1pPr algn="l">
              <a:lnSpc>
                <a:spcPct val="80000"/>
              </a:lnSpc>
              <a:defRPr sz="3000" b="0" cap="all" baseline="0">
                <a:solidFill>
                  <a:schemeClr val="bg1"/>
                </a:solidFill>
                <a:latin typeface="+mj-lt"/>
              </a:defRPr>
            </a:lvl1pPr>
          </a:lstStyle>
          <a:p>
            <a:r>
              <a:rPr lang="en-US" dirty="0"/>
              <a:t>Agenda</a:t>
            </a:r>
          </a:p>
        </p:txBody>
      </p:sp>
      <p:sp>
        <p:nvSpPr>
          <p:cNvPr id="13" name="Content Placeholder 2">
            <a:extLst>
              <a:ext uri="{FF2B5EF4-FFF2-40B4-BE49-F238E27FC236}">
                <a16:creationId xmlns:a16="http://schemas.microsoft.com/office/drawing/2014/main" id="{008733B2-4D6E-714E-816F-9DCFA5B9C4A7}"/>
              </a:ext>
            </a:extLst>
          </p:cNvPr>
          <p:cNvSpPr>
            <a:spLocks noGrp="1"/>
          </p:cNvSpPr>
          <p:nvPr>
            <p:ph sz="quarter" idx="12"/>
          </p:nvPr>
        </p:nvSpPr>
        <p:spPr>
          <a:xfrm>
            <a:off x="505936" y="1539058"/>
            <a:ext cx="3494097" cy="3532534"/>
          </a:xfrm>
        </p:spPr>
        <p:txBody>
          <a:bodyPr/>
          <a:lstStyle>
            <a:lvl1pPr marL="0" indent="0">
              <a:buFontTx/>
              <a:buNone/>
              <a:defRPr sz="1350">
                <a:solidFill>
                  <a:schemeClr val="bg1"/>
                </a:solidFill>
              </a:defRPr>
            </a:lvl1pPr>
            <a:lvl2pPr marL="0" indent="0">
              <a:buFontTx/>
              <a:buNone/>
              <a:defRPr>
                <a:solidFill>
                  <a:schemeClr val="bg1"/>
                </a:solidFill>
              </a:defRPr>
            </a:lvl2pPr>
            <a:lvl3pPr marL="205735">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Footer Placeholder 3">
            <a:extLst>
              <a:ext uri="{FF2B5EF4-FFF2-40B4-BE49-F238E27FC236}">
                <a16:creationId xmlns:a16="http://schemas.microsoft.com/office/drawing/2014/main" id="{F881C1C8-A38B-42B3-949A-0624DBB37559}"/>
              </a:ext>
            </a:extLst>
          </p:cNvPr>
          <p:cNvSpPr>
            <a:spLocks noGrp="1"/>
          </p:cNvSpPr>
          <p:nvPr>
            <p:ph type="ftr" sz="quarter" idx="16"/>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5F461A03-9B2E-462E-AF4E-635949C4AF53}"/>
              </a:ext>
            </a:extLst>
          </p:cNvPr>
          <p:cNvSpPr>
            <a:spLocks noGrp="1"/>
          </p:cNvSpPr>
          <p:nvPr>
            <p:ph type="sldNum" sz="quarter" idx="17"/>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3179386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ection (Colo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descr="A picture containing light, outdoor, water, building&#10;&#10;Description automatically generated">
            <a:extLst>
              <a:ext uri="{FF2B5EF4-FFF2-40B4-BE49-F238E27FC236}">
                <a16:creationId xmlns:a16="http://schemas.microsoft.com/office/drawing/2014/main" id="{697B8FD4-31E4-439C-9079-EE9DF3769413}"/>
              </a:ext>
            </a:extLst>
          </p:cNvPr>
          <p:cNvPicPr>
            <a:picLocks noChangeAspect="1"/>
          </p:cNvPicPr>
          <p:nvPr userDrawn="1"/>
        </p:nvPicPr>
        <p:blipFill rotWithShape="1">
          <a:blip r:embed="rId2">
            <a:alphaModFix amt="65000"/>
          </a:blip>
          <a:srcRect l="18132" t="14741" r="10946" b="17415"/>
          <a:stretch/>
        </p:blipFill>
        <p:spPr>
          <a:xfrm>
            <a:off x="2" y="-1"/>
            <a:ext cx="12191999" cy="6851937"/>
          </a:xfrm>
          <a:prstGeom prst="rect">
            <a:avLst/>
          </a:prstGeom>
        </p:spPr>
      </p:pic>
      <p:sp>
        <p:nvSpPr>
          <p:cNvPr id="9" name="Rectangle 8">
            <a:extLst>
              <a:ext uri="{FF2B5EF4-FFF2-40B4-BE49-F238E27FC236}">
                <a16:creationId xmlns:a16="http://schemas.microsoft.com/office/drawing/2014/main" id="{E7351D25-85B6-3A49-96CF-EC6DA37590AB}"/>
              </a:ext>
            </a:extLst>
          </p:cNvPr>
          <p:cNvSpPr/>
          <p:nvPr userDrawn="1"/>
        </p:nvSpPr>
        <p:spPr>
          <a:xfrm>
            <a:off x="609600" y="477192"/>
            <a:ext cx="10972800" cy="5950966"/>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1082396" y="1659912"/>
            <a:ext cx="10052245" cy="1884957"/>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SECTION NAME</a:t>
            </a:r>
          </a:p>
        </p:txBody>
      </p:sp>
      <p:sp>
        <p:nvSpPr>
          <p:cNvPr id="14" name="Rectangle 3">
            <a:extLst>
              <a:ext uri="{FF2B5EF4-FFF2-40B4-BE49-F238E27FC236}">
                <a16:creationId xmlns:a16="http://schemas.microsoft.com/office/drawing/2014/main" id="{4E8864E1-9190-BB40-87B1-EBB675B3268B}"/>
              </a:ext>
            </a:extLst>
          </p:cNvPr>
          <p:cNvSpPr>
            <a:spLocks noGrp="1" noChangeArrowheads="1"/>
          </p:cNvSpPr>
          <p:nvPr>
            <p:ph type="subTitle" idx="1"/>
          </p:nvPr>
        </p:nvSpPr>
        <p:spPr>
          <a:xfrm>
            <a:off x="1082396" y="3626644"/>
            <a:ext cx="10052245" cy="449262"/>
          </a:xfrm>
        </p:spPr>
        <p:txBody>
          <a:bodyPr/>
          <a:lstStyle>
            <a:lvl1pPr marL="0" indent="0">
              <a:buFont typeface="Wingdings" pitchFamily="2" charset="2"/>
              <a:buNone/>
              <a:defRPr sz="1500" cap="all" baseline="0">
                <a:solidFill>
                  <a:schemeClr val="bg1"/>
                </a:solidFill>
                <a:latin typeface="+mn-lt"/>
              </a:defRPr>
            </a:lvl1pPr>
          </a:lstStyle>
          <a:p>
            <a:r>
              <a:rPr lang="en-US"/>
              <a:t>Click to edit Master subtitle style</a:t>
            </a:r>
            <a:endParaRPr lang="en-US" dirty="0"/>
          </a:p>
        </p:txBody>
      </p:sp>
      <p:sp>
        <p:nvSpPr>
          <p:cNvPr id="2" name="Footer Placeholder 1">
            <a:extLst>
              <a:ext uri="{FF2B5EF4-FFF2-40B4-BE49-F238E27FC236}">
                <a16:creationId xmlns:a16="http://schemas.microsoft.com/office/drawing/2014/main" id="{80BB1954-9F6D-4354-BA26-9C36B15DC353}"/>
              </a:ext>
            </a:extLst>
          </p:cNvPr>
          <p:cNvSpPr>
            <a:spLocks noGrp="1"/>
          </p:cNvSpPr>
          <p:nvPr>
            <p:ph type="ftr" sz="quarter" idx="10"/>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E1B3E7F6-F64B-4E4D-BF49-C630BB5EBCD2}"/>
              </a:ext>
            </a:extLst>
          </p:cNvPr>
          <p:cNvSpPr>
            <a:spLocks noGrp="1"/>
          </p:cNvSpPr>
          <p:nvPr>
            <p:ph type="sldNum" sz="quarter" idx="11"/>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3463414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Agenda Layout (Color)">
    <p:spTree>
      <p:nvGrpSpPr>
        <p:cNvPr id="1" name=""/>
        <p:cNvGrpSpPr/>
        <p:nvPr/>
      </p:nvGrpSpPr>
      <p:grpSpPr>
        <a:xfrm>
          <a:off x="0" y="0"/>
          <a:ext cx="0" cy="0"/>
          <a:chOff x="0" y="0"/>
          <a:chExt cx="0" cy="0"/>
        </a:xfrm>
      </p:grpSpPr>
      <p:sp>
        <p:nvSpPr>
          <p:cNvPr id="7" name="Rectangle 6"/>
          <p:cNvSpPr/>
          <p:nvPr userDrawn="1"/>
        </p:nvSpPr>
        <p:spPr>
          <a:xfrm>
            <a:off x="0" y="5"/>
            <a:ext cx="12192000" cy="6476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1"/>
          </p:nvPr>
        </p:nvSpPr>
        <p:spPr>
          <a:xfrm>
            <a:off x="11649496" y="6528070"/>
            <a:ext cx="542504" cy="329930"/>
          </a:xfrm>
          <a:prstGeom prst="rect">
            <a:avLst/>
          </a:prstGeom>
        </p:spPr>
        <p:txBody>
          <a:bodyPr/>
          <a:lstStyle>
            <a:lvl1pPr>
              <a:defRPr/>
            </a:lvl1pPr>
          </a:lstStyle>
          <a:p>
            <a:fld id="{9E0513A2-9F28-4249-BB67-696237F8CE97}" type="slidenum">
              <a:rPr lang="en-US"/>
              <a:pPr/>
              <a:t>‹#›</a:t>
            </a:fld>
            <a:endParaRPr lang="en-US" dirty="0"/>
          </a:p>
        </p:txBody>
      </p:sp>
      <p:cxnSp>
        <p:nvCxnSpPr>
          <p:cNvPr id="11" name="Straight Connector 10"/>
          <p:cNvCxnSpPr/>
          <p:nvPr userDrawn="1"/>
        </p:nvCxnSpPr>
        <p:spPr>
          <a:xfrm>
            <a:off x="6076600" y="2845251"/>
            <a:ext cx="0" cy="119742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hasCustomPrompt="1"/>
          </p:nvPr>
        </p:nvSpPr>
        <p:spPr>
          <a:xfrm>
            <a:off x="508001" y="2705894"/>
            <a:ext cx="5254163" cy="1476142"/>
          </a:xfrm>
          <a:prstGeom prst="rect">
            <a:avLst/>
          </a:prstGeom>
        </p:spPr>
        <p:txBody>
          <a:bodyPr wrap="square" anchor="ctr"/>
          <a:lstStyle>
            <a:lvl1pPr algn="r">
              <a:lnSpc>
                <a:spcPct val="80000"/>
              </a:lnSpc>
              <a:defRPr sz="4800" b="0" cap="none" baseline="0">
                <a:solidFill>
                  <a:schemeClr val="bg1"/>
                </a:solidFill>
              </a:defRPr>
            </a:lvl1pPr>
          </a:lstStyle>
          <a:p>
            <a:r>
              <a:rPr lang="en-US" dirty="0"/>
              <a:t>Section Name</a:t>
            </a:r>
          </a:p>
        </p:txBody>
      </p:sp>
      <p:sp>
        <p:nvSpPr>
          <p:cNvPr id="23" name="Text Placeholder 8"/>
          <p:cNvSpPr>
            <a:spLocks noGrp="1"/>
          </p:cNvSpPr>
          <p:nvPr>
            <p:ph type="body" sz="quarter" idx="12"/>
          </p:nvPr>
        </p:nvSpPr>
        <p:spPr>
          <a:xfrm>
            <a:off x="6393557" y="1548490"/>
            <a:ext cx="5029200" cy="3790950"/>
          </a:xfrm>
        </p:spPr>
        <p:txBody>
          <a:bodyPr anchor="ctr"/>
          <a:lstStyle>
            <a:lvl1pPr>
              <a:spcBef>
                <a:spcPts val="700"/>
              </a:spcBef>
              <a:spcAft>
                <a:spcPts val="700"/>
              </a:spcAft>
              <a:buClr>
                <a:schemeClr val="bg1"/>
              </a:buClr>
              <a:defRPr>
                <a:solidFill>
                  <a:schemeClr val="bg1"/>
                </a:solidFill>
              </a:defRPr>
            </a:lvl1pPr>
          </a:lstStyle>
          <a:p>
            <a:pPr lvl="0"/>
            <a:r>
              <a:rPr lang="en-US" dirty="0"/>
              <a:t>Click to edit Master text styles</a:t>
            </a:r>
          </a:p>
        </p:txBody>
      </p:sp>
      <p:cxnSp>
        <p:nvCxnSpPr>
          <p:cNvPr id="10" name="Straight Connector 9"/>
          <p:cNvCxnSpPr/>
          <p:nvPr userDrawn="1"/>
        </p:nvCxnSpPr>
        <p:spPr>
          <a:xfrm>
            <a:off x="0" y="6475377"/>
            <a:ext cx="12192000" cy="0"/>
          </a:xfrm>
          <a:prstGeom prst="line">
            <a:avLst/>
          </a:prstGeom>
          <a:solidFill>
            <a:schemeClr val="bg1"/>
          </a:solidFill>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00965" y="6295231"/>
            <a:ext cx="495195" cy="365760"/>
          </a:xfrm>
          <a:prstGeom prst="rect">
            <a:avLst/>
          </a:prstGeom>
          <a:noFill/>
          <a:ln w="9525">
            <a:noFill/>
            <a:miter lim="800000"/>
            <a:headEnd/>
            <a:tailEnd/>
          </a:ln>
          <a:effectLst/>
        </p:spPr>
      </p:pic>
    </p:spTree>
    <p:extLst>
      <p:ext uri="{BB962C8B-B14F-4D97-AF65-F5344CB8AC3E}">
        <p14:creationId xmlns:p14="http://schemas.microsoft.com/office/powerpoint/2010/main" val="3174862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ustom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E1E4EB51-9553-EB4F-AFF0-363A169F6F50}"/>
              </a:ext>
              <a:ext uri="{C183D7F6-B498-43B3-948B-1728B52AA6E4}">
                <adec:decorative xmlns:adec="http://schemas.microsoft.com/office/drawing/2017/decorative" val="1"/>
              </a:ext>
            </a:extLst>
          </p:cNvPr>
          <p:cNvPicPr>
            <a:picLocks noChangeAspect="1"/>
          </p:cNvPicPr>
          <p:nvPr userDrawn="1"/>
        </p:nvPicPr>
        <p:blipFill rotWithShape="1">
          <a:blip r:embed="rId2">
            <a:alphaModFix amt="65000"/>
          </a:blip>
          <a:srcRect l="18132" t="14741" r="10946" b="17415"/>
          <a:stretch/>
        </p:blipFill>
        <p:spPr>
          <a:xfrm>
            <a:off x="2" y="-1"/>
            <a:ext cx="12191999" cy="6851937"/>
          </a:xfrm>
          <a:prstGeom prst="rect">
            <a:avLst/>
          </a:prstGeom>
        </p:spPr>
      </p:pic>
      <p:sp>
        <p:nvSpPr>
          <p:cNvPr id="14" name="Rectangle 13">
            <a:extLst>
              <a:ext uri="{FF2B5EF4-FFF2-40B4-BE49-F238E27FC236}">
                <a16:creationId xmlns:a16="http://schemas.microsoft.com/office/drawing/2014/main" id="{BFCD2E92-CBDF-994D-94E4-BA186786CDBE}"/>
              </a:ext>
            </a:extLst>
          </p:cNvPr>
          <p:cNvSpPr/>
          <p:nvPr userDrawn="1"/>
        </p:nvSpPr>
        <p:spPr>
          <a:xfrm>
            <a:off x="609600" y="477192"/>
            <a:ext cx="10972800" cy="5950966"/>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1086955" y="1659912"/>
            <a:ext cx="4750176" cy="1884957"/>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11" name="Rectangle 10">
            <a:extLst>
              <a:ext uri="{FF2B5EF4-FFF2-40B4-BE49-F238E27FC236}">
                <a16:creationId xmlns:a16="http://schemas.microsoft.com/office/drawing/2014/main" id="{4DE1B808-C228-1647-8583-3276328CA146}"/>
              </a:ext>
            </a:extLst>
          </p:cNvPr>
          <p:cNvSpPr/>
          <p:nvPr userDrawn="1"/>
        </p:nvSpPr>
        <p:spPr>
          <a:xfrm>
            <a:off x="6096001" y="483308"/>
            <a:ext cx="5461209" cy="595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7C8EABE8-6CBA-4041-8C67-1D550155645B}"/>
              </a:ext>
            </a:extLst>
          </p:cNvPr>
          <p:cNvSpPr>
            <a:spLocks noGrp="1"/>
          </p:cNvSpPr>
          <p:nvPr>
            <p:ph sz="quarter" idx="12"/>
          </p:nvPr>
        </p:nvSpPr>
        <p:spPr>
          <a:xfrm>
            <a:off x="6588127" y="1014413"/>
            <a:ext cx="4672013" cy="4948237"/>
          </a:xfrm>
        </p:spPr>
        <p:txBody>
          <a:bodyPr/>
          <a:lstStyle>
            <a:lvl1pPr marL="0" indent="0">
              <a:lnSpc>
                <a:spcPct val="100000"/>
              </a:lnSpc>
              <a:spcBef>
                <a:spcPts val="1350"/>
              </a:spcBef>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8069FF1F-DDCB-4FE5-93CD-86B5EB7C37E7}"/>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39C4180B-AB4C-492D-9EF3-43238EBA49A3}"/>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15" name="Rectangle 3">
            <a:extLst>
              <a:ext uri="{FF2B5EF4-FFF2-40B4-BE49-F238E27FC236}">
                <a16:creationId xmlns:a16="http://schemas.microsoft.com/office/drawing/2014/main" id="{97106B1B-F73A-49E7-9394-3B098D4077E3}"/>
              </a:ext>
            </a:extLst>
          </p:cNvPr>
          <p:cNvSpPr>
            <a:spLocks noGrp="1" noChangeArrowheads="1"/>
          </p:cNvSpPr>
          <p:nvPr>
            <p:ph type="subTitle" idx="1"/>
          </p:nvPr>
        </p:nvSpPr>
        <p:spPr>
          <a:xfrm>
            <a:off x="1082398" y="3626644"/>
            <a:ext cx="4750177" cy="1571448"/>
          </a:xfrm>
        </p:spPr>
        <p:txBody>
          <a:bodyPr/>
          <a:lstStyle>
            <a:lvl1pPr marL="0" indent="0">
              <a:buFont typeface="Wingdings" pitchFamily="2" charset="2"/>
              <a:buNone/>
              <a:defRPr sz="1500" cap="all" baseline="0">
                <a:solidFill>
                  <a:schemeClr val="bg1"/>
                </a:solidFill>
                <a:latin typeface="+mn-lt"/>
              </a:defRPr>
            </a:lvl1pPr>
          </a:lstStyle>
          <a:p>
            <a:r>
              <a:rPr lang="en-US"/>
              <a:t>Click to edit Master subtitle style</a:t>
            </a:r>
            <a:endParaRPr lang="en-US" dirty="0"/>
          </a:p>
        </p:txBody>
      </p:sp>
    </p:spTree>
    <p:extLst>
      <p:ext uri="{BB962C8B-B14F-4D97-AF65-F5344CB8AC3E}">
        <p14:creationId xmlns:p14="http://schemas.microsoft.com/office/powerpoint/2010/main" val="3141381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ustom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A picture containing light, outdoor, water, building&#10;&#10;Description automatically generated">
            <a:extLst>
              <a:ext uri="{FF2B5EF4-FFF2-40B4-BE49-F238E27FC236}">
                <a16:creationId xmlns:a16="http://schemas.microsoft.com/office/drawing/2014/main" id="{ED3C0E41-1558-4164-B6AC-C6E4624DAE11}"/>
              </a:ext>
            </a:extLst>
          </p:cNvPr>
          <p:cNvPicPr>
            <a:picLocks noChangeAspect="1"/>
          </p:cNvPicPr>
          <p:nvPr userDrawn="1"/>
        </p:nvPicPr>
        <p:blipFill rotWithShape="1">
          <a:blip r:embed="rId2">
            <a:alphaModFix amt="65000"/>
          </a:blip>
          <a:srcRect l="20430" t="1172" r="8647" b="30984"/>
          <a:stretch/>
        </p:blipFill>
        <p:spPr>
          <a:xfrm>
            <a:off x="2" y="-1"/>
            <a:ext cx="12191999" cy="6851937"/>
          </a:xfrm>
          <a:prstGeom prst="rect">
            <a:avLst/>
          </a:prstGeom>
        </p:spPr>
      </p:pic>
      <p:sp>
        <p:nvSpPr>
          <p:cNvPr id="11" name="Rectangle 10">
            <a:extLst>
              <a:ext uri="{FF2B5EF4-FFF2-40B4-BE49-F238E27FC236}">
                <a16:creationId xmlns:a16="http://schemas.microsoft.com/office/drawing/2014/main" id="{4DE1B808-C228-1647-8583-3276328CA146}"/>
              </a:ext>
            </a:extLst>
          </p:cNvPr>
          <p:cNvSpPr/>
          <p:nvPr userDrawn="1"/>
        </p:nvSpPr>
        <p:spPr>
          <a:xfrm>
            <a:off x="634790" y="2324103"/>
            <a:ext cx="10922420" cy="4104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1F16BBD-7ADC-6048-A6DA-D24C1E067430}"/>
              </a:ext>
            </a:extLst>
          </p:cNvPr>
          <p:cNvSpPr/>
          <p:nvPr userDrawn="1"/>
        </p:nvSpPr>
        <p:spPr>
          <a:xfrm>
            <a:off x="8431705" y="2324103"/>
            <a:ext cx="3125505" cy="4104497"/>
          </a:xfrm>
          <a:prstGeom prst="rect">
            <a:avLst/>
          </a:prstGeom>
          <a:gradFill>
            <a:gsLst>
              <a:gs pos="0">
                <a:srgbClr val="50BF34">
                  <a:alpha val="95000"/>
                </a:srgbClr>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804209" y="290142"/>
            <a:ext cx="6228576"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3" name="Content Placeholder 2">
            <a:extLst>
              <a:ext uri="{FF2B5EF4-FFF2-40B4-BE49-F238E27FC236}">
                <a16:creationId xmlns:a16="http://schemas.microsoft.com/office/drawing/2014/main" id="{7C8EABE8-6CBA-4041-8C67-1D550155645B}"/>
              </a:ext>
            </a:extLst>
          </p:cNvPr>
          <p:cNvSpPr>
            <a:spLocks noGrp="1"/>
          </p:cNvSpPr>
          <p:nvPr>
            <p:ph sz="quarter" idx="12"/>
          </p:nvPr>
        </p:nvSpPr>
        <p:spPr>
          <a:xfrm>
            <a:off x="842204" y="2590800"/>
            <a:ext cx="3492907" cy="3509376"/>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1D8FD147-9577-A747-870E-875A6940E1C7}"/>
              </a:ext>
            </a:extLst>
          </p:cNvPr>
          <p:cNvSpPr>
            <a:spLocks noGrp="1"/>
          </p:cNvSpPr>
          <p:nvPr>
            <p:ph sz="quarter" idx="13"/>
          </p:nvPr>
        </p:nvSpPr>
        <p:spPr>
          <a:xfrm>
            <a:off x="4700965" y="2590800"/>
            <a:ext cx="3492907" cy="3509376"/>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5D80A2DB-3173-4BCC-8D62-34D1E1740BF5}"/>
              </a:ext>
            </a:extLst>
          </p:cNvPr>
          <p:cNvSpPr>
            <a:spLocks noGrp="1"/>
          </p:cNvSpPr>
          <p:nvPr>
            <p:ph type="ftr" sz="quarter" idx="14"/>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5A396604-D677-4CB9-AB15-CF2BF7D1B3F2}"/>
              </a:ext>
            </a:extLst>
          </p:cNvPr>
          <p:cNvSpPr>
            <a:spLocks noGrp="1"/>
          </p:cNvSpPr>
          <p:nvPr>
            <p:ph type="sldNum" sz="quarter" idx="15"/>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115993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B37A0-CF5D-46CD-B429-D1814B762D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6B08B6-AA7A-4F7A-AF4E-0831B07E4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6761E-2ADA-4E52-91D8-3D07463EA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8507EC-95D2-445B-977F-E29664CAA0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AE1F92-A82C-40C0-94CB-BC75AF87F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B0AECA-6586-431C-B12F-F5E0E2252E36}"/>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8" name="Footer Placeholder 7">
            <a:extLst>
              <a:ext uri="{FF2B5EF4-FFF2-40B4-BE49-F238E27FC236}">
                <a16:creationId xmlns:a16="http://schemas.microsoft.com/office/drawing/2014/main" id="{DC4A1E24-498B-48A5-87DF-E576CA54A2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30854C-8AA1-4A7F-AAE3-667B39069331}"/>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956935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ustom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4DD2D0AD-92E9-564E-9A08-C233A93D8F92}"/>
              </a:ext>
              <a:ext uri="{C183D7F6-B498-43B3-948B-1728B52AA6E4}">
                <adec:decorative xmlns:adec="http://schemas.microsoft.com/office/drawing/2017/decorative" val="0"/>
              </a:ext>
            </a:extLst>
          </p:cNvPr>
          <p:cNvPicPr>
            <a:picLocks noChangeAspect="1"/>
          </p:cNvPicPr>
          <p:nvPr userDrawn="1"/>
        </p:nvPicPr>
        <p:blipFill rotWithShape="1">
          <a:blip r:embed="rId2">
            <a:alphaModFix amt="65000"/>
          </a:blip>
          <a:srcRect l="20430" t="1172" r="8647" b="30984"/>
          <a:stretch/>
        </p:blipFill>
        <p:spPr>
          <a:xfrm>
            <a:off x="2" y="-1"/>
            <a:ext cx="12191999" cy="6851937"/>
          </a:xfrm>
          <a:prstGeom prst="rect">
            <a:avLst/>
          </a:prstGeom>
        </p:spPr>
      </p:pic>
      <p:sp>
        <p:nvSpPr>
          <p:cNvPr id="11" name="Rectangle 10">
            <a:extLst>
              <a:ext uri="{FF2B5EF4-FFF2-40B4-BE49-F238E27FC236}">
                <a16:creationId xmlns:a16="http://schemas.microsoft.com/office/drawing/2014/main" id="{4DE1B808-C228-1647-8583-3276328CA146}"/>
              </a:ext>
            </a:extLst>
          </p:cNvPr>
          <p:cNvSpPr/>
          <p:nvPr userDrawn="1"/>
        </p:nvSpPr>
        <p:spPr>
          <a:xfrm>
            <a:off x="634790" y="3708411"/>
            <a:ext cx="10589308" cy="2720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11F16BBD-7ADC-6048-A6DA-D24C1E067430}"/>
              </a:ext>
            </a:extLst>
          </p:cNvPr>
          <p:cNvSpPr/>
          <p:nvPr userDrawn="1"/>
        </p:nvSpPr>
        <p:spPr>
          <a:xfrm>
            <a:off x="8431705" y="3708411"/>
            <a:ext cx="3125505" cy="2720189"/>
          </a:xfrm>
          <a:prstGeom prst="rect">
            <a:avLst/>
          </a:prstGeom>
          <a:gradFill>
            <a:gsLst>
              <a:gs pos="0">
                <a:srgbClr val="50BF34">
                  <a:alpha val="95000"/>
                </a:srgbClr>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801887" y="1684053"/>
            <a:ext cx="6197392"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2" name="Footer Placeholder 1">
            <a:extLst>
              <a:ext uri="{FF2B5EF4-FFF2-40B4-BE49-F238E27FC236}">
                <a16:creationId xmlns:a16="http://schemas.microsoft.com/office/drawing/2014/main" id="{9D087948-0446-4FED-BBD4-32D796024E67}"/>
              </a:ext>
            </a:extLst>
          </p:cNvPr>
          <p:cNvSpPr>
            <a:spLocks noGrp="1"/>
          </p:cNvSpPr>
          <p:nvPr>
            <p:ph type="ftr" sz="quarter" idx="10"/>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D7F9EB0A-0BB5-4F69-A365-8B798D697044}"/>
              </a:ext>
            </a:extLst>
          </p:cNvPr>
          <p:cNvSpPr>
            <a:spLocks noGrp="1"/>
          </p:cNvSpPr>
          <p:nvPr>
            <p:ph type="sldNum" sz="quarter" idx="11"/>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158217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ustom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C084603A-A2FA-2242-AACE-1F16B4C4DA96}"/>
              </a:ext>
            </a:extLst>
          </p:cNvPr>
          <p:cNvSpPr/>
          <p:nvPr userDrawn="1"/>
        </p:nvSpPr>
        <p:spPr>
          <a:xfrm>
            <a:off x="16885" y="0"/>
            <a:ext cx="12188952"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descr="A picture containing light, outdoor, water, building&#10;&#10;Description automatically generated">
            <a:extLst>
              <a:ext uri="{FF2B5EF4-FFF2-40B4-BE49-F238E27FC236}">
                <a16:creationId xmlns:a16="http://schemas.microsoft.com/office/drawing/2014/main" id="{CF80073B-24B7-4366-BEDE-9AAB80D9BF88}"/>
              </a:ext>
            </a:extLst>
          </p:cNvPr>
          <p:cNvPicPr>
            <a:picLocks noChangeAspect="1"/>
          </p:cNvPicPr>
          <p:nvPr userDrawn="1"/>
        </p:nvPicPr>
        <p:blipFill rotWithShape="1">
          <a:blip r:embed="rId2">
            <a:alphaModFix amt="65000"/>
          </a:blip>
          <a:srcRect l="18670" t="14741" r="10408" b="51337"/>
          <a:stretch/>
        </p:blipFill>
        <p:spPr>
          <a:xfrm>
            <a:off x="2" y="3"/>
            <a:ext cx="12191999" cy="3425969"/>
          </a:xfrm>
          <a:prstGeom prst="rect">
            <a:avLst/>
          </a:prstGeom>
        </p:spPr>
      </p:pic>
      <p:sp>
        <p:nvSpPr>
          <p:cNvPr id="3" name="Content Placeholder 2">
            <a:extLst>
              <a:ext uri="{FF2B5EF4-FFF2-40B4-BE49-F238E27FC236}">
                <a16:creationId xmlns:a16="http://schemas.microsoft.com/office/drawing/2014/main" id="{7C8EABE8-6CBA-4041-8C67-1D550155645B}"/>
              </a:ext>
            </a:extLst>
          </p:cNvPr>
          <p:cNvSpPr>
            <a:spLocks noGrp="1"/>
          </p:cNvSpPr>
          <p:nvPr>
            <p:ph sz="quarter" idx="12"/>
          </p:nvPr>
        </p:nvSpPr>
        <p:spPr>
          <a:xfrm>
            <a:off x="617790" y="3719142"/>
            <a:ext cx="3472175" cy="2491158"/>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1D8FD147-9577-A747-870E-875A6940E1C7}"/>
              </a:ext>
            </a:extLst>
          </p:cNvPr>
          <p:cNvSpPr>
            <a:spLocks noGrp="1"/>
          </p:cNvSpPr>
          <p:nvPr>
            <p:ph sz="quarter" idx="13"/>
          </p:nvPr>
        </p:nvSpPr>
        <p:spPr>
          <a:xfrm>
            <a:off x="4372102" y="3711813"/>
            <a:ext cx="3472175" cy="2491158"/>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D144BAA-A875-064F-AA3F-7359AD0EC36E}"/>
              </a:ext>
            </a:extLst>
          </p:cNvPr>
          <p:cNvSpPr>
            <a:spLocks noGrp="1"/>
          </p:cNvSpPr>
          <p:nvPr>
            <p:ph sz="quarter" idx="14"/>
          </p:nvPr>
        </p:nvSpPr>
        <p:spPr>
          <a:xfrm>
            <a:off x="8110230" y="3704484"/>
            <a:ext cx="3472175" cy="2491158"/>
          </a:xfrm>
        </p:spPr>
        <p:txBody>
          <a:bodyPr/>
          <a:lstStyle>
            <a:lvl1pPr marL="0" indent="0">
              <a:lnSpc>
                <a:spcPct val="100000"/>
              </a:lnSpc>
              <a:buFontTx/>
              <a:buNone/>
              <a:defRPr sz="1350">
                <a:solidFill>
                  <a:schemeClr val="tx1"/>
                </a:solidFill>
              </a:defRPr>
            </a:lvl1pPr>
            <a:lvl2pPr marL="0" indent="0">
              <a:lnSpc>
                <a:spcPct val="100000"/>
              </a:lnSpc>
              <a:buFontTx/>
              <a:buNone/>
              <a:defRPr/>
            </a:lvl2pPr>
            <a:lvl3pPr marL="205735">
              <a:lnSpc>
                <a:spcPct val="100000"/>
              </a:lnSpc>
              <a:defRPr/>
            </a:lvl3pPr>
          </a:lstStyle>
          <a:p>
            <a:pPr lvl="0"/>
            <a:r>
              <a:rPr lang="en-US"/>
              <a:t>Click to edit Master text styles</a:t>
            </a:r>
          </a:p>
          <a:p>
            <a:pPr lvl="1"/>
            <a:r>
              <a:rPr lang="en-US"/>
              <a:t>Second level</a:t>
            </a:r>
          </a:p>
          <a:p>
            <a:pPr lvl="2"/>
            <a:r>
              <a:rPr lang="en-US"/>
              <a:t>Third level</a:t>
            </a:r>
          </a:p>
        </p:txBody>
      </p:sp>
      <p:sp>
        <p:nvSpPr>
          <p:cNvPr id="27" name="Rectangle 26">
            <a:extLst>
              <a:ext uri="{FF2B5EF4-FFF2-40B4-BE49-F238E27FC236}">
                <a16:creationId xmlns:a16="http://schemas.microsoft.com/office/drawing/2014/main" id="{2A18E73D-803E-6441-BDE6-DBD0B40DDCF2}"/>
              </a:ext>
            </a:extLst>
          </p:cNvPr>
          <p:cNvSpPr/>
          <p:nvPr userDrawn="1"/>
        </p:nvSpPr>
        <p:spPr>
          <a:xfrm>
            <a:off x="-6096" y="2"/>
            <a:ext cx="12198096" cy="3428998"/>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1">
            <a:extLst>
              <a:ext uri="{FF2B5EF4-FFF2-40B4-BE49-F238E27FC236}">
                <a16:creationId xmlns:a16="http://schemas.microsoft.com/office/drawing/2014/main" id="{0B9FAE4D-FF66-446C-BE4E-D7F2F3318433}"/>
              </a:ext>
            </a:extLst>
          </p:cNvPr>
          <p:cNvSpPr>
            <a:spLocks noGrp="1"/>
          </p:cNvSpPr>
          <p:nvPr>
            <p:ph type="ftr" sz="quarter" idx="17"/>
          </p:nvPr>
        </p:nvSpPr>
        <p:spPr>
          <a:xfrm>
            <a:off x="836056" y="6529203"/>
            <a:ext cx="10611211" cy="365125"/>
          </a:xfrm>
          <a:prstGeom prst="rect">
            <a:avLst/>
          </a:prstGeom>
        </p:spPr>
        <p:txBody>
          <a:bodyPr/>
          <a:lstStyle>
            <a:lvl1pPr>
              <a:defRPr>
                <a:solidFill>
                  <a:schemeClr val="bg1">
                    <a:lumMod val="50000"/>
                  </a:schemeClr>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93FE04AD-587E-43FC-A96F-667B54A592CF}"/>
              </a:ext>
            </a:extLst>
          </p:cNvPr>
          <p:cNvSpPr>
            <a:spLocks noGrp="1"/>
          </p:cNvSpPr>
          <p:nvPr>
            <p:ph type="sldNum" sz="quarter" idx="18"/>
          </p:nvPr>
        </p:nvSpPr>
        <p:spPr>
          <a:xfrm>
            <a:off x="11406323" y="6615350"/>
            <a:ext cx="196455" cy="187056"/>
          </a:xfrm>
          <a:prstGeom prst="rect">
            <a:avLst/>
          </a:prstGeom>
        </p:spPr>
        <p:txBody>
          <a:bodyPr/>
          <a:lstStyle>
            <a:lvl1pPr>
              <a:defRPr>
                <a:solidFill>
                  <a:schemeClr val="bg1">
                    <a:lumMod val="50000"/>
                  </a:schemeClr>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20" name="Title 1">
            <a:extLst>
              <a:ext uri="{FF2B5EF4-FFF2-40B4-BE49-F238E27FC236}">
                <a16:creationId xmlns:a16="http://schemas.microsoft.com/office/drawing/2014/main" id="{1F4E7461-F0C3-4A62-B15C-3D7E0AFD1DFC}"/>
              </a:ext>
            </a:extLst>
          </p:cNvPr>
          <p:cNvSpPr>
            <a:spLocks noGrp="1"/>
          </p:cNvSpPr>
          <p:nvPr>
            <p:ph type="title" hasCustomPrompt="1"/>
          </p:nvPr>
        </p:nvSpPr>
        <p:spPr>
          <a:xfrm>
            <a:off x="505935" y="1534742"/>
            <a:ext cx="6458703"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Tree>
    <p:extLst>
      <p:ext uri="{BB962C8B-B14F-4D97-AF65-F5344CB8AC3E}">
        <p14:creationId xmlns:p14="http://schemas.microsoft.com/office/powerpoint/2010/main" val="1381562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ustom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FF4833-0B86-D545-A3D2-443683202741}"/>
              </a:ext>
            </a:extLst>
          </p:cNvPr>
          <p:cNvSpPr/>
          <p:nvPr userDrawn="1"/>
        </p:nvSpPr>
        <p:spPr>
          <a:xfrm>
            <a:off x="2" y="0"/>
            <a:ext cx="12198919"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3914DB56-DB40-D949-9269-50E1A1420DA1}"/>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B8DAA459-03F0-A440-A33B-201D7B912E92}"/>
              </a:ext>
            </a:extLst>
          </p:cNvPr>
          <p:cNvSpPr/>
          <p:nvPr userDrawn="1"/>
        </p:nvSpPr>
        <p:spPr>
          <a:xfrm>
            <a:off x="16885" y="0"/>
            <a:ext cx="12188952"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A picture containing light, outdoor, water, building&#10;&#10;Description automatically generated">
            <a:extLst>
              <a:ext uri="{FF2B5EF4-FFF2-40B4-BE49-F238E27FC236}">
                <a16:creationId xmlns:a16="http://schemas.microsoft.com/office/drawing/2014/main" id="{CF43631B-5FF3-AD4D-90B7-BCD9C68E0816}"/>
              </a:ext>
            </a:extLst>
          </p:cNvPr>
          <p:cNvPicPr>
            <a:picLocks noChangeAspect="1"/>
          </p:cNvPicPr>
          <p:nvPr userDrawn="1"/>
        </p:nvPicPr>
        <p:blipFill rotWithShape="1">
          <a:blip r:embed="rId2">
            <a:alphaModFix amt="65000"/>
          </a:blip>
          <a:srcRect l="18670" t="14741" r="10408" b="51337"/>
          <a:stretch/>
        </p:blipFill>
        <p:spPr>
          <a:xfrm>
            <a:off x="2" y="3"/>
            <a:ext cx="12191999" cy="3425969"/>
          </a:xfrm>
          <a:prstGeom prst="rect">
            <a:avLst/>
          </a:prstGeom>
        </p:spPr>
      </p:pic>
      <p:sp>
        <p:nvSpPr>
          <p:cNvPr id="14" name="Rectangle 13">
            <a:extLst>
              <a:ext uri="{FF2B5EF4-FFF2-40B4-BE49-F238E27FC236}">
                <a16:creationId xmlns:a16="http://schemas.microsoft.com/office/drawing/2014/main" id="{659F1FF1-A950-534D-9054-5D31D77BBC80}"/>
              </a:ext>
            </a:extLst>
          </p:cNvPr>
          <p:cNvSpPr/>
          <p:nvPr userDrawn="1"/>
        </p:nvSpPr>
        <p:spPr>
          <a:xfrm>
            <a:off x="-6096" y="2"/>
            <a:ext cx="12198096" cy="3428998"/>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506590" y="1534742"/>
            <a:ext cx="6606839"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23" name="Content Placeholder 2">
            <a:extLst>
              <a:ext uri="{FF2B5EF4-FFF2-40B4-BE49-F238E27FC236}">
                <a16:creationId xmlns:a16="http://schemas.microsoft.com/office/drawing/2014/main" id="{C523A455-F6A2-C44A-A6B7-FB4D93CF0BAB}"/>
              </a:ext>
            </a:extLst>
          </p:cNvPr>
          <p:cNvSpPr>
            <a:spLocks noGrp="1"/>
          </p:cNvSpPr>
          <p:nvPr>
            <p:ph sz="quarter" idx="12"/>
          </p:nvPr>
        </p:nvSpPr>
        <p:spPr>
          <a:xfrm>
            <a:off x="633974" y="3719142"/>
            <a:ext cx="3472175" cy="2491158"/>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5" name="Content Placeholder 2">
            <a:extLst>
              <a:ext uri="{FF2B5EF4-FFF2-40B4-BE49-F238E27FC236}">
                <a16:creationId xmlns:a16="http://schemas.microsoft.com/office/drawing/2014/main" id="{D3252DCC-C20F-CB4A-9ABF-2FD2877B6970}"/>
              </a:ext>
            </a:extLst>
          </p:cNvPr>
          <p:cNvSpPr>
            <a:spLocks noGrp="1"/>
          </p:cNvSpPr>
          <p:nvPr>
            <p:ph sz="quarter" idx="13"/>
          </p:nvPr>
        </p:nvSpPr>
        <p:spPr>
          <a:xfrm>
            <a:off x="4372102" y="3711813"/>
            <a:ext cx="3472175" cy="2491158"/>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6" name="Content Placeholder 2">
            <a:extLst>
              <a:ext uri="{FF2B5EF4-FFF2-40B4-BE49-F238E27FC236}">
                <a16:creationId xmlns:a16="http://schemas.microsoft.com/office/drawing/2014/main" id="{E810C6CB-B2A2-A048-AFFC-7549E1428126}"/>
              </a:ext>
            </a:extLst>
          </p:cNvPr>
          <p:cNvSpPr>
            <a:spLocks noGrp="1"/>
          </p:cNvSpPr>
          <p:nvPr>
            <p:ph sz="quarter" idx="14"/>
          </p:nvPr>
        </p:nvSpPr>
        <p:spPr>
          <a:xfrm>
            <a:off x="8110230" y="3704484"/>
            <a:ext cx="3472175" cy="2491158"/>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574E5DC1-CAE9-47AB-8399-F591CD06EE45}"/>
              </a:ext>
            </a:extLst>
          </p:cNvPr>
          <p:cNvSpPr>
            <a:spLocks noGrp="1"/>
          </p:cNvSpPr>
          <p:nvPr>
            <p:ph type="ftr" sz="quarter" idx="16"/>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807E8997-8C98-4804-9CEC-BE5D159ACB01}"/>
              </a:ext>
            </a:extLst>
          </p:cNvPr>
          <p:cNvSpPr>
            <a:spLocks noGrp="1"/>
          </p:cNvSpPr>
          <p:nvPr>
            <p:ph type="sldNum" sz="quarter" idx="17"/>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15698566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1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85CE859-5D44-5448-AD6B-1DD353527D6C}"/>
              </a:ext>
            </a:extLst>
          </p:cNvPr>
          <p:cNvSpPr/>
          <p:nvPr userDrawn="1"/>
        </p:nvSpPr>
        <p:spPr>
          <a:xfrm>
            <a:off x="4879451" y="0"/>
            <a:ext cx="731946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DD145454-EA75-EC47-AFBE-1227778B6A1D}"/>
              </a:ext>
            </a:extLst>
          </p:cNvPr>
          <p:cNvPicPr>
            <a:picLocks noChangeAspect="1"/>
          </p:cNvPicPr>
          <p:nvPr userDrawn="1"/>
        </p:nvPicPr>
        <p:blipFill rotWithShape="1">
          <a:blip r:embed="rId2">
            <a:alphaModFix amt="91000"/>
          </a:blip>
          <a:srcRect b="23508"/>
          <a:stretch/>
        </p:blipFill>
        <p:spPr>
          <a:xfrm>
            <a:off x="3939816" y="1292250"/>
            <a:ext cx="7906240" cy="5529863"/>
          </a:xfrm>
          <a:prstGeom prst="rect">
            <a:avLst/>
          </a:prstGeom>
        </p:spPr>
      </p:pic>
      <p:sp>
        <p:nvSpPr>
          <p:cNvPr id="10" name="Rectangle 9">
            <a:extLst>
              <a:ext uri="{FF2B5EF4-FFF2-40B4-BE49-F238E27FC236}">
                <a16:creationId xmlns:a16="http://schemas.microsoft.com/office/drawing/2014/main" id="{11F16BBD-7ADC-6048-A6DA-D24C1E067430}"/>
              </a:ext>
            </a:extLst>
          </p:cNvPr>
          <p:cNvSpPr/>
          <p:nvPr userDrawn="1"/>
        </p:nvSpPr>
        <p:spPr>
          <a:xfrm>
            <a:off x="4879450" y="0"/>
            <a:ext cx="7312551" cy="6858000"/>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Title 1"/>
          <p:cNvSpPr>
            <a:spLocks noGrp="1"/>
          </p:cNvSpPr>
          <p:nvPr>
            <p:ph type="title" hasCustomPrompt="1"/>
          </p:nvPr>
        </p:nvSpPr>
        <p:spPr>
          <a:xfrm>
            <a:off x="505935" y="695919"/>
            <a:ext cx="3850751" cy="3849245"/>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tx1"/>
                </a:solidFill>
                <a:latin typeface="+mj-lt"/>
                <a:ea typeface="Roboto Light" panose="02000000000000000000" pitchFamily="2" charset="0"/>
                <a:cs typeface="+mj-cs"/>
              </a:defRPr>
            </a:lvl1pPr>
          </a:lstStyle>
          <a:p>
            <a:r>
              <a:rPr lang="en-US" dirty="0"/>
              <a:t>Insert statement here, up to five lines of text</a:t>
            </a:r>
          </a:p>
        </p:txBody>
      </p:sp>
      <p:sp>
        <p:nvSpPr>
          <p:cNvPr id="21" name="Content Placeholder 2">
            <a:extLst>
              <a:ext uri="{FF2B5EF4-FFF2-40B4-BE49-F238E27FC236}">
                <a16:creationId xmlns:a16="http://schemas.microsoft.com/office/drawing/2014/main" id="{3B623A80-9FFE-C943-892D-9E351EF64E6C}"/>
              </a:ext>
            </a:extLst>
          </p:cNvPr>
          <p:cNvSpPr>
            <a:spLocks noGrp="1"/>
          </p:cNvSpPr>
          <p:nvPr>
            <p:ph sz="quarter" idx="12"/>
          </p:nvPr>
        </p:nvSpPr>
        <p:spPr>
          <a:xfrm>
            <a:off x="5489051" y="1308100"/>
            <a:ext cx="6084855" cy="4635500"/>
          </a:xfrm>
        </p:spPr>
        <p:txBody>
          <a:bodyPr/>
          <a:lstStyle>
            <a:lvl1pPr marL="0" indent="0">
              <a:lnSpc>
                <a:spcPct val="100000"/>
              </a:lnSpc>
              <a:buFontTx/>
              <a:buNone/>
              <a:defRPr sz="1350">
                <a:solidFill>
                  <a:schemeClr val="bg1"/>
                </a:solidFill>
              </a:defRPr>
            </a:lvl1pPr>
            <a:lvl2pPr marL="0" indent="0">
              <a:buFontTx/>
              <a:buNone/>
              <a:defRPr>
                <a:solidFill>
                  <a:schemeClr val="bg1"/>
                </a:solidFill>
              </a:defRPr>
            </a:lvl2pPr>
            <a:lvl3pPr marL="205735">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1174FF10-E29F-4389-B4B1-C32F4AD80ECB}"/>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41DA0DD5-CCE4-4B5C-A5F0-F39731A7C6E9}"/>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11" name="Rectangle 10">
            <a:extLst>
              <a:ext uri="{FF2B5EF4-FFF2-40B4-BE49-F238E27FC236}">
                <a16:creationId xmlns:a16="http://schemas.microsoft.com/office/drawing/2014/main" id="{20E55426-8B35-4833-B912-241029239714}"/>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20327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ustom 8">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9A9386-476B-594F-A496-C9595ED6EF9A}"/>
              </a:ext>
            </a:extLst>
          </p:cNvPr>
          <p:cNvSpPr/>
          <p:nvPr userDrawn="1"/>
        </p:nvSpPr>
        <p:spPr>
          <a:xfrm>
            <a:off x="0" y="0"/>
            <a:ext cx="4284136"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26B0810-4314-EF48-A9B6-3FFD38F68870}"/>
              </a:ext>
            </a:extLst>
          </p:cNvPr>
          <p:cNvSpPr>
            <a:spLocks noGrp="1"/>
          </p:cNvSpPr>
          <p:nvPr>
            <p:ph type="title" hasCustomPrompt="1"/>
          </p:nvPr>
        </p:nvSpPr>
        <p:spPr>
          <a:xfrm>
            <a:off x="505936" y="444512"/>
            <a:ext cx="3494097" cy="1675308"/>
          </a:xfrm>
          <a:prstGeom prst="rect">
            <a:avLst/>
          </a:prstGeom>
        </p:spPr>
        <p:txBody>
          <a:bodyPr wrap="square" anchor="b"/>
          <a:lstStyle>
            <a:lvl1pPr algn="l">
              <a:lnSpc>
                <a:spcPct val="80000"/>
              </a:lnSpc>
              <a:defRPr sz="3000" b="0" cap="all" baseline="0">
                <a:solidFill>
                  <a:schemeClr val="bg1"/>
                </a:solidFill>
                <a:latin typeface="+mj-lt"/>
              </a:defRPr>
            </a:lvl1pPr>
          </a:lstStyle>
          <a:p>
            <a:r>
              <a:rPr lang="en-US" dirty="0"/>
              <a:t>Insert header text here</a:t>
            </a:r>
          </a:p>
        </p:txBody>
      </p:sp>
      <p:sp>
        <p:nvSpPr>
          <p:cNvPr id="13" name="Content Placeholder 2">
            <a:extLst>
              <a:ext uri="{FF2B5EF4-FFF2-40B4-BE49-F238E27FC236}">
                <a16:creationId xmlns:a16="http://schemas.microsoft.com/office/drawing/2014/main" id="{C4EA4630-C5BE-4F40-B1AF-F8671057C3BC}"/>
              </a:ext>
            </a:extLst>
          </p:cNvPr>
          <p:cNvSpPr>
            <a:spLocks noGrp="1"/>
          </p:cNvSpPr>
          <p:nvPr>
            <p:ph sz="quarter" idx="12"/>
          </p:nvPr>
        </p:nvSpPr>
        <p:spPr>
          <a:xfrm>
            <a:off x="505937" y="2186455"/>
            <a:ext cx="3494097" cy="3532534"/>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5EB0AFFF-FC62-4ABD-A737-19549E565FB6}"/>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lumMod val="50000"/>
                  </a:schemeClr>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14CD8F6A-C578-434A-ADF4-79C92C761014}"/>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lumMod val="50000"/>
                  </a:schemeClr>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030576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ustom 10">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D3C491-4F29-ED49-AA25-1AA3A238E88B}"/>
              </a:ext>
            </a:extLst>
          </p:cNvPr>
          <p:cNvSpPr/>
          <p:nvPr userDrawn="1"/>
        </p:nvSpPr>
        <p:spPr>
          <a:xfrm>
            <a:off x="4165602" y="0"/>
            <a:ext cx="80333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0" name="Rectangle 9">
            <a:extLst>
              <a:ext uri="{FF2B5EF4-FFF2-40B4-BE49-F238E27FC236}">
                <a16:creationId xmlns:a16="http://schemas.microsoft.com/office/drawing/2014/main" id="{BC9A9386-476B-594F-A496-C9595ED6EF9A}"/>
              </a:ext>
            </a:extLst>
          </p:cNvPr>
          <p:cNvSpPr/>
          <p:nvPr userDrawn="1"/>
        </p:nvSpPr>
        <p:spPr>
          <a:xfrm>
            <a:off x="0" y="0"/>
            <a:ext cx="4284136"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26B0810-4314-EF48-A9B6-3FFD38F68870}"/>
              </a:ext>
            </a:extLst>
          </p:cNvPr>
          <p:cNvSpPr>
            <a:spLocks noGrp="1"/>
          </p:cNvSpPr>
          <p:nvPr>
            <p:ph type="title" hasCustomPrompt="1"/>
          </p:nvPr>
        </p:nvSpPr>
        <p:spPr>
          <a:xfrm>
            <a:off x="505936" y="444512"/>
            <a:ext cx="3494097" cy="1675308"/>
          </a:xfrm>
          <a:prstGeom prst="rect">
            <a:avLst/>
          </a:prstGeom>
        </p:spPr>
        <p:txBody>
          <a:bodyPr wrap="square" anchor="b"/>
          <a:lstStyle>
            <a:lvl1pPr algn="l">
              <a:lnSpc>
                <a:spcPct val="80000"/>
              </a:lnSpc>
              <a:defRPr sz="3000" b="0" cap="all" baseline="0">
                <a:solidFill>
                  <a:schemeClr val="bg1"/>
                </a:solidFill>
                <a:latin typeface="+mj-lt"/>
              </a:defRPr>
            </a:lvl1pPr>
          </a:lstStyle>
          <a:p>
            <a:r>
              <a:rPr lang="en-US" dirty="0"/>
              <a:t>Insert header text here</a:t>
            </a:r>
          </a:p>
        </p:txBody>
      </p:sp>
      <p:sp>
        <p:nvSpPr>
          <p:cNvPr id="4" name="Footer Placeholder 3">
            <a:extLst>
              <a:ext uri="{FF2B5EF4-FFF2-40B4-BE49-F238E27FC236}">
                <a16:creationId xmlns:a16="http://schemas.microsoft.com/office/drawing/2014/main" id="{AE202BFD-8BF7-4669-A40B-A46A52BDCD20}"/>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5" name="Slide Number Placeholder 4">
            <a:extLst>
              <a:ext uri="{FF2B5EF4-FFF2-40B4-BE49-F238E27FC236}">
                <a16:creationId xmlns:a16="http://schemas.microsoft.com/office/drawing/2014/main" id="{5DB50724-8295-4FAF-95B7-CDC978FD6DB7}"/>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8" name="Content Placeholder 2">
            <a:extLst>
              <a:ext uri="{FF2B5EF4-FFF2-40B4-BE49-F238E27FC236}">
                <a16:creationId xmlns:a16="http://schemas.microsoft.com/office/drawing/2014/main" id="{77574E63-C157-4E97-AFCA-78394DBB34DA}"/>
              </a:ext>
            </a:extLst>
          </p:cNvPr>
          <p:cNvSpPr>
            <a:spLocks noGrp="1"/>
          </p:cNvSpPr>
          <p:nvPr>
            <p:ph sz="quarter" idx="12"/>
          </p:nvPr>
        </p:nvSpPr>
        <p:spPr>
          <a:xfrm>
            <a:off x="505937" y="2186455"/>
            <a:ext cx="3494097" cy="3532534"/>
          </a:xfrm>
        </p:spPr>
        <p:txBody>
          <a:bodyP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5769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ustom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9A9386-476B-594F-A496-C9595ED6EF9A}"/>
              </a:ext>
            </a:extLst>
          </p:cNvPr>
          <p:cNvSpPr/>
          <p:nvPr userDrawn="1"/>
        </p:nvSpPr>
        <p:spPr>
          <a:xfrm>
            <a:off x="0" y="0"/>
            <a:ext cx="12192000"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26B0810-4314-EF48-A9B6-3FFD38F68870}"/>
              </a:ext>
            </a:extLst>
          </p:cNvPr>
          <p:cNvSpPr>
            <a:spLocks noGrp="1"/>
          </p:cNvSpPr>
          <p:nvPr>
            <p:ph type="title" hasCustomPrompt="1"/>
          </p:nvPr>
        </p:nvSpPr>
        <p:spPr>
          <a:xfrm>
            <a:off x="2580660" y="1888480"/>
            <a:ext cx="7080177" cy="1675308"/>
          </a:xfrm>
          <a:prstGeom prst="rect">
            <a:avLst/>
          </a:prstGeom>
        </p:spPr>
        <p:txBody>
          <a:bodyPr wrap="square" anchor="b"/>
          <a:lstStyle>
            <a:lvl1pPr algn="ctr">
              <a:lnSpc>
                <a:spcPct val="80000"/>
              </a:lnSpc>
              <a:defRPr sz="5250" b="0" cap="all" baseline="0">
                <a:solidFill>
                  <a:schemeClr val="bg1"/>
                </a:solidFill>
              </a:defRPr>
            </a:lvl1pPr>
          </a:lstStyle>
          <a:p>
            <a:r>
              <a:rPr lang="en-US" dirty="0"/>
              <a:t>Insert impact statement </a:t>
            </a:r>
          </a:p>
        </p:txBody>
      </p:sp>
      <p:sp>
        <p:nvSpPr>
          <p:cNvPr id="13" name="Content Placeholder 2">
            <a:extLst>
              <a:ext uri="{FF2B5EF4-FFF2-40B4-BE49-F238E27FC236}">
                <a16:creationId xmlns:a16="http://schemas.microsoft.com/office/drawing/2014/main" id="{C4EA4630-C5BE-4F40-B1AF-F8671057C3BC}"/>
              </a:ext>
            </a:extLst>
          </p:cNvPr>
          <p:cNvSpPr>
            <a:spLocks noGrp="1"/>
          </p:cNvSpPr>
          <p:nvPr>
            <p:ph sz="quarter" idx="12"/>
          </p:nvPr>
        </p:nvSpPr>
        <p:spPr>
          <a:xfrm>
            <a:off x="2580661" y="3794338"/>
            <a:ext cx="7080177" cy="1175231"/>
          </a:xfrm>
        </p:spPr>
        <p:txBody>
          <a:bodyPr/>
          <a:lstStyle>
            <a:lvl1pPr marL="0" indent="0" algn="ctr">
              <a:lnSpc>
                <a:spcPct val="100000"/>
              </a:lnSpc>
              <a:buFontTx/>
              <a:buNone/>
              <a:defRPr sz="1350">
                <a:solidFill>
                  <a:schemeClr val="bg1"/>
                </a:solidFill>
              </a:defRPr>
            </a:lvl1pPr>
            <a:lvl2pPr marL="0" indent="0" algn="ctr">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8FDE1CE4-3667-46AD-AFCB-188F0DC48F2F}"/>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A48A8F87-D1EB-4E49-A63A-8C8CC0049806}"/>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622745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Subheader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D8F9AD-0F35-4F3A-8114-56FC09B46C45}"/>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84170916-A500-4638-8044-9F463F805345}"/>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6">
            <a:extLst>
              <a:ext uri="{FF2B5EF4-FFF2-40B4-BE49-F238E27FC236}">
                <a16:creationId xmlns:a16="http://schemas.microsoft.com/office/drawing/2014/main" id="{922CE42A-CB28-4300-8E9E-E8BEE2EDF52C}"/>
              </a:ext>
            </a:extLst>
          </p:cNvPr>
          <p:cNvSpPr>
            <a:spLocks noGrp="1"/>
          </p:cNvSpPr>
          <p:nvPr>
            <p:ph type="body" sz="quarter" idx="13" hasCustomPrompt="1"/>
          </p:nvPr>
        </p:nvSpPr>
        <p:spPr>
          <a:xfrm>
            <a:off x="522176" y="845222"/>
            <a:ext cx="11404747" cy="333375"/>
          </a:xfrm>
        </p:spPr>
        <p:txBody>
          <a:bodyPr anchor="ctr" anchorCtr="0"/>
          <a:lstStyle>
            <a:lvl1pPr marL="0" indent="0">
              <a:buFont typeface="Wingdings" panose="05000000000000000000" pitchFamily="2" charset="2"/>
              <a:buNone/>
              <a:defRPr sz="1200" b="0">
                <a:solidFill>
                  <a:schemeClr val="bg1">
                    <a:lumMod val="50000"/>
                  </a:schemeClr>
                </a:solidFill>
                <a:latin typeface="+mn-lt"/>
                <a:cs typeface="Arial" panose="020B0604020202020204" pitchFamily="34" charset="0"/>
              </a:defRPr>
            </a:lvl1pPr>
          </a:lstStyle>
          <a:p>
            <a:pPr lvl="0"/>
            <a:r>
              <a:rPr lang="en-US" dirty="0"/>
              <a:t>Subtitle</a:t>
            </a:r>
          </a:p>
        </p:txBody>
      </p:sp>
      <p:sp>
        <p:nvSpPr>
          <p:cNvPr id="3" name="Footer Placeholder 2">
            <a:extLst>
              <a:ext uri="{FF2B5EF4-FFF2-40B4-BE49-F238E27FC236}">
                <a16:creationId xmlns:a16="http://schemas.microsoft.com/office/drawing/2014/main" id="{9C625FD0-2F78-46CE-B0C6-911C0438EFE5}"/>
              </a:ext>
            </a:extLst>
          </p:cNvPr>
          <p:cNvSpPr>
            <a:spLocks noGrp="1"/>
          </p:cNvSpPr>
          <p:nvPr>
            <p:ph type="ftr" sz="quarter" idx="14"/>
          </p:nvPr>
        </p:nvSpPr>
        <p:spPr>
          <a:xfrm>
            <a:off x="836056" y="6529203"/>
            <a:ext cx="10611211" cy="365125"/>
          </a:xfrm>
          <a:prstGeom prst="rect">
            <a:avLst/>
          </a:prstGeom>
        </p:spPr>
        <p:txBody>
          <a:bodyPr/>
          <a:lstStyle/>
          <a:p>
            <a:r>
              <a:rPr lang="en-US"/>
              <a:t>PRIVILEGED &amp; CONFIDENTIAL - ATTORNEY-CLIENT WORK PRODUCT</a:t>
            </a: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7D6433CD-70EA-46F4-A4DE-C10BE4B46E24}"/>
              </a:ext>
            </a:extLst>
          </p:cNvPr>
          <p:cNvSpPr>
            <a:spLocks noGrp="1"/>
          </p:cNvSpPr>
          <p:nvPr>
            <p:ph type="sldNum" sz="quarter" idx="15"/>
          </p:nvPr>
        </p:nvSpPr>
        <p:spPr>
          <a:xfrm>
            <a:off x="11406323" y="6615350"/>
            <a:ext cx="196455" cy="187056"/>
          </a:xfrm>
          <a:prstGeom prst="rect">
            <a:avLst/>
          </a:prstGeom>
        </p:spPr>
        <p:txBody>
          <a:body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5" name="Title 4">
            <a:extLst>
              <a:ext uri="{FF2B5EF4-FFF2-40B4-BE49-F238E27FC236}">
                <a16:creationId xmlns:a16="http://schemas.microsoft.com/office/drawing/2014/main" id="{9DFCDD00-302B-8743-AE7C-43049D5BC771}"/>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15322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ustom 9">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9A9386-476B-594F-A496-C9595ED6EF9A}"/>
              </a:ext>
            </a:extLst>
          </p:cNvPr>
          <p:cNvSpPr/>
          <p:nvPr userDrawn="1"/>
        </p:nvSpPr>
        <p:spPr>
          <a:xfrm>
            <a:off x="7914783" y="0"/>
            <a:ext cx="4284136" cy="685800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2">
            <a:extLst>
              <a:ext uri="{FF2B5EF4-FFF2-40B4-BE49-F238E27FC236}">
                <a16:creationId xmlns:a16="http://schemas.microsoft.com/office/drawing/2014/main" id="{C4EA4630-C5BE-4F40-B1AF-F8671057C3BC}"/>
              </a:ext>
            </a:extLst>
          </p:cNvPr>
          <p:cNvSpPr>
            <a:spLocks noGrp="1"/>
          </p:cNvSpPr>
          <p:nvPr>
            <p:ph sz="quarter" idx="12"/>
          </p:nvPr>
        </p:nvSpPr>
        <p:spPr>
          <a:xfrm>
            <a:off x="8165435" y="1327487"/>
            <a:ext cx="3437343" cy="4696913"/>
          </a:xfrm>
        </p:spPr>
        <p:txBody>
          <a:bodyPr/>
          <a:lstStyle>
            <a:lvl1pPr marL="0" indent="0">
              <a:buFontTx/>
              <a:buNone/>
              <a:defRPr sz="1350">
                <a:solidFill>
                  <a:schemeClr val="bg1"/>
                </a:solidFill>
              </a:defRPr>
            </a:lvl1pPr>
            <a:lvl2pPr marL="0" indent="0">
              <a:buFontTx/>
              <a:buNone/>
              <a:defRPr>
                <a:solidFill>
                  <a:schemeClr val="bg1"/>
                </a:solidFill>
              </a:defRPr>
            </a:lvl2pPr>
            <a:lvl3pPr marL="205735">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9FD020A7-0B48-40C6-BE9F-B23B8F456375}"/>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BC09358A-2739-4B25-B3B3-083347F8A6B7}"/>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11" name="Rectangle 10">
            <a:extLst>
              <a:ext uri="{FF2B5EF4-FFF2-40B4-BE49-F238E27FC236}">
                <a16:creationId xmlns:a16="http://schemas.microsoft.com/office/drawing/2014/main" id="{9725E504-5010-496D-A1B1-B0EBA346D5B5}"/>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B1569860-C70E-A74D-9F68-BA24AE3DBC96}"/>
              </a:ext>
            </a:extLst>
          </p:cNvPr>
          <p:cNvSpPr>
            <a:spLocks noGrp="1"/>
          </p:cNvSpPr>
          <p:nvPr>
            <p:ph type="title" hasCustomPrompt="1"/>
          </p:nvPr>
        </p:nvSpPr>
        <p:spPr>
          <a:xfrm>
            <a:off x="505394" y="265816"/>
            <a:ext cx="5590607" cy="648585"/>
          </a:xfrm>
          <a:prstGeom prst="rect">
            <a:avLst/>
          </a:prstGeom>
        </p:spPr>
        <p:txBody>
          <a:bodyPr/>
          <a:lstStyle/>
          <a:p>
            <a:r>
              <a:rPr lang="en-US" dirty="0"/>
              <a:t>Chart, table, or table template</a:t>
            </a:r>
          </a:p>
        </p:txBody>
      </p:sp>
    </p:spTree>
    <p:extLst>
      <p:ext uri="{BB962C8B-B14F-4D97-AF65-F5344CB8AC3E}">
        <p14:creationId xmlns:p14="http://schemas.microsoft.com/office/powerpoint/2010/main" val="41076696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ustom 9 (dark colo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9A9386-476B-594F-A496-C9595ED6EF9A}"/>
              </a:ext>
            </a:extLst>
          </p:cNvPr>
          <p:cNvSpPr/>
          <p:nvPr userDrawn="1"/>
        </p:nvSpPr>
        <p:spPr>
          <a:xfrm>
            <a:off x="7907864" y="0"/>
            <a:ext cx="428413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2">
            <a:extLst>
              <a:ext uri="{FF2B5EF4-FFF2-40B4-BE49-F238E27FC236}">
                <a16:creationId xmlns:a16="http://schemas.microsoft.com/office/drawing/2014/main" id="{C4EA4630-C5BE-4F40-B1AF-F8671057C3BC}"/>
              </a:ext>
            </a:extLst>
          </p:cNvPr>
          <p:cNvSpPr>
            <a:spLocks noGrp="1"/>
          </p:cNvSpPr>
          <p:nvPr>
            <p:ph sz="quarter" idx="12"/>
          </p:nvPr>
        </p:nvSpPr>
        <p:spPr>
          <a:xfrm>
            <a:off x="8165435" y="1327487"/>
            <a:ext cx="3437343" cy="4696913"/>
          </a:xfrm>
        </p:spPr>
        <p:txBody>
          <a:bodyPr/>
          <a:lstStyle>
            <a:lvl1pPr marL="0" indent="0">
              <a:buFontTx/>
              <a:buNone/>
              <a:defRPr sz="1350">
                <a:solidFill>
                  <a:schemeClr val="bg1"/>
                </a:solidFill>
              </a:defRPr>
            </a:lvl1pPr>
            <a:lvl2pPr marL="0" indent="0">
              <a:buFontTx/>
              <a:buNone/>
              <a:defRPr>
                <a:solidFill>
                  <a:schemeClr val="bg1"/>
                </a:solidFill>
              </a:defRPr>
            </a:lvl2pPr>
            <a:lvl3pPr marL="205735">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58ED4B64-9DF4-4FD7-AF65-FAF4D1F6468B}"/>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EBEFC7E1-AC10-46E7-AD25-A876C397AB1D}"/>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11" name="Rectangle 10">
            <a:extLst>
              <a:ext uri="{FF2B5EF4-FFF2-40B4-BE49-F238E27FC236}">
                <a16:creationId xmlns:a16="http://schemas.microsoft.com/office/drawing/2014/main" id="{676ACF30-947C-4853-9FCD-E4F3A1EB0283}"/>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C3CAB7F1-F123-6545-AEDB-88C5B633E6D6}"/>
              </a:ext>
            </a:extLst>
          </p:cNvPr>
          <p:cNvSpPr>
            <a:spLocks noGrp="1"/>
          </p:cNvSpPr>
          <p:nvPr>
            <p:ph type="title"/>
          </p:nvPr>
        </p:nvSpPr>
        <p:spPr>
          <a:xfrm>
            <a:off x="505394" y="265816"/>
            <a:ext cx="5590607"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554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B633-C051-4B6B-AF42-070DDAE81E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F3021D-7341-4CFD-ACA7-9277D2904046}"/>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4" name="Footer Placeholder 3">
            <a:extLst>
              <a:ext uri="{FF2B5EF4-FFF2-40B4-BE49-F238E27FC236}">
                <a16:creationId xmlns:a16="http://schemas.microsoft.com/office/drawing/2014/main" id="{B341B0E8-7909-4DD1-920D-2F62A2EA8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E77BDE-D802-4772-B2E5-3A267E7D0E98}"/>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3856919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Full Image with Title">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42598149-D84D-44D0-8CF6-EB554EE4EE62}"/>
              </a:ext>
            </a:extLst>
          </p:cNvPr>
          <p:cNvSpPr>
            <a:spLocks noGrp="1"/>
          </p:cNvSpPr>
          <p:nvPr>
            <p:ph type="pic" sz="quarter" idx="13"/>
          </p:nvPr>
        </p:nvSpPr>
        <p:spPr>
          <a:xfrm>
            <a:off x="48389" y="0"/>
            <a:ext cx="12191999" cy="6894324"/>
          </a:xfrm>
          <a:solidFill>
            <a:schemeClr val="tx2"/>
          </a:solidFill>
          <a:ln>
            <a:noFill/>
          </a:ln>
        </p:spPr>
        <p:txBody>
          <a:bodyPr/>
          <a:lstStyle/>
          <a:p>
            <a:r>
              <a:rPr lang="en-US"/>
              <a:t>Click icon to add picture</a:t>
            </a:r>
            <a:endParaRPr lang="en-US" dirty="0"/>
          </a:p>
        </p:txBody>
      </p:sp>
      <p:sp>
        <p:nvSpPr>
          <p:cNvPr id="24" name="Title 1"/>
          <p:cNvSpPr>
            <a:spLocks noGrp="1"/>
          </p:cNvSpPr>
          <p:nvPr>
            <p:ph type="title" hasCustomPrompt="1"/>
          </p:nvPr>
        </p:nvSpPr>
        <p:spPr>
          <a:xfrm>
            <a:off x="798867" y="290142"/>
            <a:ext cx="8083880" cy="1465540"/>
          </a:xfrm>
          <a:prstGeom prst="rect">
            <a:avLst/>
          </a:prstGeom>
        </p:spPr>
        <p:txBody>
          <a:bodyPr wrap="square" anchor="b"/>
          <a:lstStyle>
            <a:lvl1pPr marL="0" algn="l"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a:t>
            </a:r>
            <a:br>
              <a:rPr lang="en-US" dirty="0"/>
            </a:br>
            <a:r>
              <a:rPr lang="en-US" dirty="0"/>
              <a:t>Slide Title</a:t>
            </a:r>
          </a:p>
        </p:txBody>
      </p:sp>
      <p:sp>
        <p:nvSpPr>
          <p:cNvPr id="17" name="Text Placeholder 33">
            <a:extLst>
              <a:ext uri="{FF2B5EF4-FFF2-40B4-BE49-F238E27FC236}">
                <a16:creationId xmlns:a16="http://schemas.microsoft.com/office/drawing/2014/main" id="{2FC601B4-520C-4E03-B38C-A72383ECDB5B}"/>
              </a:ext>
            </a:extLst>
          </p:cNvPr>
          <p:cNvSpPr>
            <a:spLocks noGrp="1"/>
          </p:cNvSpPr>
          <p:nvPr>
            <p:ph type="body" sz="quarter" idx="14" hasCustomPrompt="1"/>
          </p:nvPr>
        </p:nvSpPr>
        <p:spPr>
          <a:xfrm>
            <a:off x="495301" y="2159482"/>
            <a:ext cx="4481371" cy="2020243"/>
          </a:xfrm>
          <a:prstGeom prst="rect">
            <a:avLst/>
          </a:prstGeom>
        </p:spPr>
        <p:txBody>
          <a:bodyPr vert="horz" lIns="91440" tIns="0" rIns="91440" bIns="0">
            <a:normAutofit/>
          </a:bodyPr>
          <a:lstStyle>
            <a:lvl1pPr marL="0" indent="0" algn="l" defTabSz="685766" rtl="0" eaLnBrk="1" latinLnBrk="0" hangingPunct="1">
              <a:lnSpc>
                <a:spcPct val="90000"/>
              </a:lnSpc>
              <a:spcBef>
                <a:spcPts val="0"/>
              </a:spcBef>
              <a:spcAft>
                <a:spcPts val="300"/>
              </a:spcAft>
              <a:buNone/>
              <a:defRPr lang="en-US" sz="1200" kern="1200" dirty="0" smtClean="0">
                <a:solidFill>
                  <a:schemeClr val="bg1"/>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Add short paragraph, optional</a:t>
            </a:r>
          </a:p>
        </p:txBody>
      </p:sp>
      <p:sp>
        <p:nvSpPr>
          <p:cNvPr id="2" name="Footer Placeholder 1">
            <a:extLst>
              <a:ext uri="{FF2B5EF4-FFF2-40B4-BE49-F238E27FC236}">
                <a16:creationId xmlns:a16="http://schemas.microsoft.com/office/drawing/2014/main" id="{9F84CF6A-4088-4EEB-8A5F-D633E5B3C2DC}"/>
              </a:ext>
            </a:extLst>
          </p:cNvPr>
          <p:cNvSpPr>
            <a:spLocks noGrp="1"/>
          </p:cNvSpPr>
          <p:nvPr>
            <p:ph type="ftr" sz="quarter" idx="15"/>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AEAD7AA0-6127-4C82-BB1F-4644A9448AB1}"/>
              </a:ext>
            </a:extLst>
          </p:cNvPr>
          <p:cNvSpPr>
            <a:spLocks noGrp="1"/>
          </p:cNvSpPr>
          <p:nvPr>
            <p:ph type="sldNum" sz="quarter" idx="16"/>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694677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ustom 5">
    <p:spTree>
      <p:nvGrpSpPr>
        <p:cNvPr id="1" name=""/>
        <p:cNvGrpSpPr/>
        <p:nvPr/>
      </p:nvGrpSpPr>
      <p:grpSpPr>
        <a:xfrm>
          <a:off x="0" y="0"/>
          <a:ext cx="0" cy="0"/>
          <a:chOff x="0" y="0"/>
          <a:chExt cx="0" cy="0"/>
        </a:xfrm>
      </p:grpSpPr>
      <p:sp>
        <p:nvSpPr>
          <p:cNvPr id="22" name="Text Placeholder 33">
            <a:extLst>
              <a:ext uri="{FF2B5EF4-FFF2-40B4-BE49-F238E27FC236}">
                <a16:creationId xmlns:a16="http://schemas.microsoft.com/office/drawing/2014/main" id="{C3300DAF-1936-44AF-80B0-FDE457A3AE2B}"/>
              </a:ext>
            </a:extLst>
          </p:cNvPr>
          <p:cNvSpPr>
            <a:spLocks noGrp="1"/>
          </p:cNvSpPr>
          <p:nvPr>
            <p:ph type="body" sz="quarter" idx="18" hasCustomPrompt="1"/>
          </p:nvPr>
        </p:nvSpPr>
        <p:spPr>
          <a:xfrm>
            <a:off x="8130603" y="3690374"/>
            <a:ext cx="3472175" cy="2491158"/>
          </a:xfrm>
          <a:prstGeom prst="rect">
            <a:avLst/>
          </a:prstGeom>
        </p:spPr>
        <p:txBody>
          <a:bodyPr vert="horz" lIns="91440" tIns="0" rIns="91440" bIns="0">
            <a:normAutofit/>
          </a:bodyPr>
          <a:lstStyle>
            <a:lvl1pPr marL="0" indent="0" algn="l" defTabSz="685766" rtl="0" eaLnBrk="1" latinLnBrk="0" hangingPunct="1">
              <a:lnSpc>
                <a:spcPct val="90000"/>
              </a:lnSpc>
              <a:spcBef>
                <a:spcPts val="0"/>
              </a:spcBef>
              <a:spcAft>
                <a:spcPts val="300"/>
              </a:spcAft>
              <a:buNone/>
              <a:defRPr lang="en-US" sz="1200" kern="1200" dirty="0" smtClean="0">
                <a:solidFill>
                  <a:schemeClr val="bg1">
                    <a:lumMod val="50000"/>
                  </a:schemeClr>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Add short paragraph of text</a:t>
            </a:r>
          </a:p>
        </p:txBody>
      </p:sp>
      <p:sp>
        <p:nvSpPr>
          <p:cNvPr id="13" name="Rectangle 12">
            <a:extLst>
              <a:ext uri="{FF2B5EF4-FFF2-40B4-BE49-F238E27FC236}">
                <a16:creationId xmlns:a16="http://schemas.microsoft.com/office/drawing/2014/main" id="{285CE859-5D44-5448-AD6B-1DD353527D6C}"/>
              </a:ext>
            </a:extLst>
          </p:cNvPr>
          <p:cNvSpPr/>
          <p:nvPr userDrawn="1"/>
        </p:nvSpPr>
        <p:spPr>
          <a:xfrm>
            <a:off x="2" y="0"/>
            <a:ext cx="12198919"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C084603A-A2FA-2242-AACE-1F16B4C4DA96}"/>
              </a:ext>
            </a:extLst>
          </p:cNvPr>
          <p:cNvSpPr/>
          <p:nvPr userDrawn="1"/>
        </p:nvSpPr>
        <p:spPr>
          <a:xfrm>
            <a:off x="6921" y="-1"/>
            <a:ext cx="12198919"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3">
            <a:extLst>
              <a:ext uri="{FF2B5EF4-FFF2-40B4-BE49-F238E27FC236}">
                <a16:creationId xmlns:a16="http://schemas.microsoft.com/office/drawing/2014/main" id="{4DE9DB5E-436A-F44F-A1D3-58FC98D3CF06}"/>
              </a:ext>
            </a:extLst>
          </p:cNvPr>
          <p:cNvSpPr>
            <a:spLocks noGrp="1"/>
          </p:cNvSpPr>
          <p:nvPr>
            <p:ph type="pic" sz="quarter" idx="16"/>
          </p:nvPr>
        </p:nvSpPr>
        <p:spPr>
          <a:xfrm>
            <a:off x="6921" y="-1"/>
            <a:ext cx="12204527" cy="3429000"/>
          </a:xfrm>
          <a:solidFill>
            <a:schemeClr val="tx1">
              <a:alpha val="65000"/>
            </a:schemeClr>
          </a:solidFill>
          <a:ln>
            <a:noFill/>
          </a:ln>
        </p:spPr>
        <p:txBody>
          <a:bodyPr/>
          <a:lstStyle>
            <a:lvl1pPr>
              <a:defRPr>
                <a:solidFill>
                  <a:schemeClr val="bg1"/>
                </a:solidFill>
              </a:defRPr>
            </a:lvl1pPr>
          </a:lstStyle>
          <a:p>
            <a:r>
              <a:rPr lang="en-US"/>
              <a:t>Click icon to add picture</a:t>
            </a:r>
          </a:p>
        </p:txBody>
      </p:sp>
      <p:sp>
        <p:nvSpPr>
          <p:cNvPr id="19" name="Title 1">
            <a:extLst>
              <a:ext uri="{FF2B5EF4-FFF2-40B4-BE49-F238E27FC236}">
                <a16:creationId xmlns:a16="http://schemas.microsoft.com/office/drawing/2014/main" id="{A9394DA5-FA13-4028-8623-4E9E3070A7EE}"/>
              </a:ext>
            </a:extLst>
          </p:cNvPr>
          <p:cNvSpPr>
            <a:spLocks noGrp="1"/>
          </p:cNvSpPr>
          <p:nvPr>
            <p:ph type="title" hasCustomPrompt="1"/>
          </p:nvPr>
        </p:nvSpPr>
        <p:spPr>
          <a:xfrm>
            <a:off x="501548" y="3711817"/>
            <a:ext cx="3604601" cy="968063"/>
          </a:xfrm>
          <a:prstGeom prst="rect">
            <a:avLst/>
          </a:prstGeom>
        </p:spPr>
        <p:txBody>
          <a:bodyPr wrap="square" anchor="t"/>
          <a:lstStyle>
            <a:lvl1pPr marL="0" algn="r" defTabSz="685783" rtl="0" eaLnBrk="1" fontAlgn="base" latinLnBrk="0" hangingPunct="1">
              <a:lnSpc>
                <a:spcPct val="85000"/>
              </a:lnSpc>
              <a:spcBef>
                <a:spcPct val="0"/>
              </a:spcBef>
              <a:spcAft>
                <a:spcPct val="0"/>
              </a:spcAft>
              <a:defRPr lang="en-US" sz="2400" kern="0" cap="all" baseline="0" dirty="0">
                <a:solidFill>
                  <a:schemeClr val="tx1"/>
                </a:solidFill>
                <a:latin typeface="Franklin Gothic Medium" panose="020B0603020102020204" pitchFamily="34" charset="0"/>
                <a:ea typeface="Roboto Light" panose="02000000000000000000" pitchFamily="2" charset="0"/>
                <a:cs typeface="+mj-cs"/>
              </a:defRPr>
            </a:lvl1pPr>
          </a:lstStyle>
          <a:p>
            <a:r>
              <a:rPr lang="en-US" dirty="0"/>
              <a:t>CLICK TO ADD </a:t>
            </a:r>
            <a:br>
              <a:rPr lang="en-US" dirty="0"/>
            </a:br>
            <a:r>
              <a:rPr lang="en-US" dirty="0"/>
              <a:t>Slide Title</a:t>
            </a:r>
          </a:p>
        </p:txBody>
      </p:sp>
      <p:sp>
        <p:nvSpPr>
          <p:cNvPr id="21" name="Text Placeholder 33">
            <a:extLst>
              <a:ext uri="{FF2B5EF4-FFF2-40B4-BE49-F238E27FC236}">
                <a16:creationId xmlns:a16="http://schemas.microsoft.com/office/drawing/2014/main" id="{64E2141C-E7E9-4C0F-835C-9C8FB524B209}"/>
              </a:ext>
            </a:extLst>
          </p:cNvPr>
          <p:cNvSpPr>
            <a:spLocks noGrp="1"/>
          </p:cNvSpPr>
          <p:nvPr>
            <p:ph type="body" sz="quarter" idx="17" hasCustomPrompt="1"/>
          </p:nvPr>
        </p:nvSpPr>
        <p:spPr>
          <a:xfrm>
            <a:off x="4372103" y="3711813"/>
            <a:ext cx="3472175" cy="2491158"/>
          </a:xfrm>
          <a:prstGeom prst="rect">
            <a:avLst/>
          </a:prstGeom>
        </p:spPr>
        <p:txBody>
          <a:bodyPr vert="horz" lIns="91440" tIns="0" rIns="91440" bIns="0">
            <a:normAutofit/>
          </a:bodyPr>
          <a:lstStyle>
            <a:lvl1pPr marL="0" indent="0" algn="l" defTabSz="685766" rtl="0" eaLnBrk="1" latinLnBrk="0" hangingPunct="1">
              <a:lnSpc>
                <a:spcPct val="90000"/>
              </a:lnSpc>
              <a:spcBef>
                <a:spcPts val="0"/>
              </a:spcBef>
              <a:spcAft>
                <a:spcPts val="300"/>
              </a:spcAft>
              <a:buNone/>
              <a:defRPr lang="en-US" sz="1200" kern="1200" dirty="0" smtClean="0">
                <a:solidFill>
                  <a:schemeClr val="bg1">
                    <a:lumMod val="50000"/>
                  </a:schemeClr>
                </a:solidFill>
                <a:latin typeface="+mn-lt"/>
                <a:ea typeface="+mn-ea"/>
                <a:cs typeface="Arial" pitchFamily="34" charset="0"/>
              </a:defRPr>
            </a:lvl1pPr>
            <a:lvl2pPr marL="0" algn="l" defTabSz="685766" rtl="0" eaLnBrk="1" latinLnBrk="0" hangingPunct="1">
              <a:defRPr lang="en-US" sz="1050" kern="1200" dirty="0" smtClean="0">
                <a:solidFill>
                  <a:srgbClr val="F2F2F2"/>
                </a:solidFill>
                <a:latin typeface="Calibri"/>
                <a:ea typeface="+mn-ea"/>
                <a:cs typeface="Calibri"/>
              </a:defRPr>
            </a:lvl2pPr>
            <a:lvl3pPr marL="0" algn="l" defTabSz="685766" rtl="0" eaLnBrk="1" latinLnBrk="0" hangingPunct="1">
              <a:defRPr lang="en-US" sz="1050" kern="1200" dirty="0" smtClean="0">
                <a:solidFill>
                  <a:srgbClr val="F2F2F2"/>
                </a:solidFill>
                <a:latin typeface="Calibri"/>
                <a:ea typeface="+mn-ea"/>
                <a:cs typeface="Calibri"/>
              </a:defRPr>
            </a:lvl3pPr>
            <a:lvl4pPr marL="0" algn="l" defTabSz="685766" rtl="0" eaLnBrk="1" latinLnBrk="0" hangingPunct="1">
              <a:defRPr lang="en-US" sz="1050" kern="1200" dirty="0" smtClean="0">
                <a:solidFill>
                  <a:srgbClr val="F2F2F2"/>
                </a:solidFill>
                <a:latin typeface="Calibri"/>
                <a:ea typeface="+mn-ea"/>
                <a:cs typeface="Calibri"/>
              </a:defRPr>
            </a:lvl4pPr>
            <a:lvl5pPr marL="0" algn="l" defTabSz="685766" rtl="0" eaLnBrk="1" latinLnBrk="0" hangingPunct="1">
              <a:defRPr lang="en-US" sz="1050" kern="1200" dirty="0">
                <a:solidFill>
                  <a:srgbClr val="F2F2F2"/>
                </a:solidFill>
                <a:latin typeface="Calibri"/>
                <a:ea typeface="+mn-ea"/>
                <a:cs typeface="Calibri"/>
              </a:defRPr>
            </a:lvl5pPr>
          </a:lstStyle>
          <a:p>
            <a:pPr lvl="0"/>
            <a:r>
              <a:rPr lang="en-US" dirty="0"/>
              <a:t>Add short paragraph of text</a:t>
            </a:r>
          </a:p>
        </p:txBody>
      </p:sp>
      <p:sp>
        <p:nvSpPr>
          <p:cNvPr id="2" name="Footer Placeholder 1">
            <a:extLst>
              <a:ext uri="{FF2B5EF4-FFF2-40B4-BE49-F238E27FC236}">
                <a16:creationId xmlns:a16="http://schemas.microsoft.com/office/drawing/2014/main" id="{7709D9DC-2413-42DC-9DA8-16F49C493F29}"/>
              </a:ext>
            </a:extLst>
          </p:cNvPr>
          <p:cNvSpPr>
            <a:spLocks noGrp="1"/>
          </p:cNvSpPr>
          <p:nvPr>
            <p:ph type="ftr" sz="quarter" idx="19"/>
          </p:nvPr>
        </p:nvSpPr>
        <p:spPr>
          <a:xfrm>
            <a:off x="836056" y="6529203"/>
            <a:ext cx="10611211" cy="365125"/>
          </a:xfrm>
          <a:prstGeom prst="rect">
            <a:avLst/>
          </a:prstGeom>
        </p:spPr>
        <p:txBody>
          <a:bodyPr/>
          <a:lstStyle>
            <a:lvl1pPr>
              <a:defRPr>
                <a:solidFill>
                  <a:schemeClr val="bg1">
                    <a:lumMod val="50000"/>
                  </a:schemeClr>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C8B1DE3E-DEDC-413E-8744-74190312C274}"/>
              </a:ext>
            </a:extLst>
          </p:cNvPr>
          <p:cNvSpPr>
            <a:spLocks noGrp="1"/>
          </p:cNvSpPr>
          <p:nvPr>
            <p:ph type="sldNum" sz="quarter" idx="20"/>
          </p:nvPr>
        </p:nvSpPr>
        <p:spPr>
          <a:xfrm>
            <a:off x="11406323" y="6615350"/>
            <a:ext cx="196455" cy="187056"/>
          </a:xfrm>
          <a:prstGeom prst="rect">
            <a:avLst/>
          </a:prstGeom>
        </p:spPr>
        <p:txBody>
          <a:bodyPr/>
          <a:lstStyle>
            <a:lvl1pPr>
              <a:defRPr>
                <a:solidFill>
                  <a:schemeClr val="bg1">
                    <a:lumMod val="50000"/>
                  </a:schemeClr>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1987956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ustom 12">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33C63E62-39ED-FD42-8D2A-66B6A344B267}"/>
              </a:ext>
            </a:extLst>
          </p:cNvPr>
          <p:cNvSpPr>
            <a:spLocks noGrp="1"/>
          </p:cNvSpPr>
          <p:nvPr>
            <p:ph type="pic" sz="quarter" idx="15"/>
          </p:nvPr>
        </p:nvSpPr>
        <p:spPr>
          <a:xfrm>
            <a:off x="-88898" y="1313707"/>
            <a:ext cx="12280900" cy="3886200"/>
          </a:xfrm>
          <a:solidFill>
            <a:schemeClr val="tx1"/>
          </a:solidFill>
          <a:ln>
            <a:noFill/>
          </a:ln>
        </p:spPr>
        <p:txBody>
          <a:bodyPr/>
          <a:lstStyle/>
          <a:p>
            <a:r>
              <a:rPr lang="en-US"/>
              <a:t>Click icon to add picture</a:t>
            </a:r>
          </a:p>
        </p:txBody>
      </p:sp>
      <p:sp>
        <p:nvSpPr>
          <p:cNvPr id="15" name="Content Placeholder 2">
            <a:extLst>
              <a:ext uri="{FF2B5EF4-FFF2-40B4-BE49-F238E27FC236}">
                <a16:creationId xmlns:a16="http://schemas.microsoft.com/office/drawing/2014/main" id="{8CFE5B06-EC11-B145-B815-9A02D59D9603}"/>
              </a:ext>
            </a:extLst>
          </p:cNvPr>
          <p:cNvSpPr>
            <a:spLocks noGrp="1"/>
          </p:cNvSpPr>
          <p:nvPr>
            <p:ph sz="quarter" idx="12"/>
          </p:nvPr>
        </p:nvSpPr>
        <p:spPr>
          <a:xfrm>
            <a:off x="723900" y="1313707"/>
            <a:ext cx="4594909" cy="3886200"/>
          </a:xfrm>
          <a:gradFill>
            <a:gsLst>
              <a:gs pos="1000">
                <a:srgbClr val="50BF34"/>
              </a:gs>
              <a:gs pos="80000">
                <a:srgbClr val="00AEE6"/>
              </a:gs>
            </a:gsLst>
            <a:lin ang="18900000" scaled="0"/>
          </a:gradFill>
        </p:spPr>
        <p:txBody>
          <a:bodyPr lIns="274320" tIns="274320" rIns="274320" bIns="274320"/>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72E9FE1-75C0-4B20-8350-C72449D7C80B}"/>
              </a:ext>
            </a:extLst>
          </p:cNvPr>
          <p:cNvSpPr>
            <a:spLocks noGrp="1"/>
          </p:cNvSpPr>
          <p:nvPr>
            <p:ph type="ftr" sz="quarter" idx="16"/>
          </p:nvPr>
        </p:nvSpPr>
        <p:spPr>
          <a:xfrm>
            <a:off x="836056" y="6529203"/>
            <a:ext cx="10611211" cy="365125"/>
          </a:xfrm>
          <a:prstGeom prst="rect">
            <a:avLst/>
          </a:prstGeom>
        </p:spPr>
        <p:txBody>
          <a:bodyPr/>
          <a:lstStyle>
            <a:lvl1pPr>
              <a:defRPr>
                <a:solidFill>
                  <a:schemeClr val="bg1">
                    <a:lumMod val="50000"/>
                  </a:schemeClr>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39137974-EE47-4DEE-BA39-B16C92152D4B}"/>
              </a:ext>
            </a:extLst>
          </p:cNvPr>
          <p:cNvSpPr>
            <a:spLocks noGrp="1"/>
          </p:cNvSpPr>
          <p:nvPr>
            <p:ph type="sldNum" sz="quarter" idx="17"/>
          </p:nvPr>
        </p:nvSpPr>
        <p:spPr>
          <a:xfrm>
            <a:off x="11406323" y="6615350"/>
            <a:ext cx="196455" cy="187056"/>
          </a:xfrm>
          <a:prstGeom prst="rect">
            <a:avLst/>
          </a:prstGeom>
        </p:spPr>
        <p:txBody>
          <a:bodyPr/>
          <a:lstStyle>
            <a:lvl1pPr>
              <a:defRPr>
                <a:solidFill>
                  <a:schemeClr val="bg1">
                    <a:lumMod val="50000"/>
                  </a:schemeClr>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
        <p:nvSpPr>
          <p:cNvPr id="8" name="Rectangle 7">
            <a:extLst>
              <a:ext uri="{FF2B5EF4-FFF2-40B4-BE49-F238E27FC236}">
                <a16:creationId xmlns:a16="http://schemas.microsoft.com/office/drawing/2014/main" id="{DA9E577A-686E-45EE-98AE-6B7908461A2C}"/>
              </a:ext>
            </a:extLst>
          </p:cNvPr>
          <p:cNvSpPr/>
          <p:nvPr userDrawn="1"/>
        </p:nvSpPr>
        <p:spPr>
          <a:xfrm>
            <a:off x="0" y="1"/>
            <a:ext cx="923109" cy="22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8292DB1-692C-FE42-9E1C-B70AA8CB1490}"/>
              </a:ext>
            </a:extLst>
          </p:cNvPr>
          <p:cNvSpPr>
            <a:spLocks noGrp="1"/>
          </p:cNvSpPr>
          <p:nvPr>
            <p:ph type="title"/>
          </p:nvPr>
        </p:nvSpPr>
        <p:spPr>
          <a:xfrm>
            <a:off x="505394" y="265816"/>
            <a:ext cx="11185700" cy="6485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58513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Section with Outline (colo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32F56E8-9235-CF42-B597-B72C873523D7}"/>
              </a:ext>
            </a:extLst>
          </p:cNvPr>
          <p:cNvSpPr/>
          <p:nvPr userDrawn="1"/>
        </p:nvSpPr>
        <p:spPr>
          <a:xfrm>
            <a:off x="2" y="0"/>
            <a:ext cx="1219891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DB146DD7-41B4-8B41-8A42-D085D7B3040A}"/>
              </a:ext>
              <a:ext uri="{C183D7F6-B498-43B3-948B-1728B52AA6E4}">
                <adec:decorative xmlns:adec="http://schemas.microsoft.com/office/drawing/2017/decorative" val="1"/>
              </a:ext>
            </a:extLst>
          </p:cNvPr>
          <p:cNvPicPr>
            <a:picLocks noChangeAspect="1"/>
          </p:cNvPicPr>
          <p:nvPr userDrawn="1"/>
        </p:nvPicPr>
        <p:blipFill rotWithShape="1">
          <a:blip r:embed="rId2">
            <a:alphaModFix amt="65000"/>
          </a:blip>
          <a:srcRect l="18132" t="14741" r="10946" b="17415"/>
          <a:stretch/>
        </p:blipFill>
        <p:spPr>
          <a:xfrm>
            <a:off x="2" y="-1"/>
            <a:ext cx="12191999" cy="6851937"/>
          </a:xfrm>
          <a:prstGeom prst="rect">
            <a:avLst/>
          </a:prstGeom>
        </p:spPr>
      </p:pic>
      <p:sp>
        <p:nvSpPr>
          <p:cNvPr id="10" name="Rectangle 9">
            <a:extLst>
              <a:ext uri="{FF2B5EF4-FFF2-40B4-BE49-F238E27FC236}">
                <a16:creationId xmlns:a16="http://schemas.microsoft.com/office/drawing/2014/main" id="{11F16BBD-7ADC-6048-A6DA-D24C1E067430}"/>
              </a:ext>
            </a:extLst>
          </p:cNvPr>
          <p:cNvSpPr/>
          <p:nvPr userDrawn="1"/>
        </p:nvSpPr>
        <p:spPr>
          <a:xfrm>
            <a:off x="634791" y="477192"/>
            <a:ext cx="10967987" cy="5950966"/>
          </a:xfrm>
          <a:prstGeom prst="rect">
            <a:avLst/>
          </a:prstGeom>
          <a:gradFill>
            <a:gsLst>
              <a:gs pos="1000">
                <a:srgbClr val="50BF34">
                  <a:alpha val="95000"/>
                </a:srgbClr>
              </a:gs>
              <a:gs pos="85000">
                <a:srgbClr val="00AEE6">
                  <a:alpha val="7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p:cNvSpPr>
            <a:spLocks noGrp="1"/>
          </p:cNvSpPr>
          <p:nvPr>
            <p:ph type="title" hasCustomPrompt="1"/>
          </p:nvPr>
        </p:nvSpPr>
        <p:spPr>
          <a:xfrm>
            <a:off x="925985" y="2101932"/>
            <a:ext cx="4142731" cy="2795869"/>
          </a:xfrm>
          <a:prstGeom prst="rect">
            <a:avLst/>
          </a:prstGeom>
        </p:spPr>
        <p:txBody>
          <a:bodyPr wrap="square" anchor="ctr"/>
          <a:lstStyle>
            <a:lvl1pPr marL="0" algn="r" defTabSz="685783" rtl="0" eaLnBrk="1" fontAlgn="base" latinLnBrk="0" hangingPunct="1">
              <a:lnSpc>
                <a:spcPct val="85000"/>
              </a:lnSpc>
              <a:spcBef>
                <a:spcPct val="0"/>
              </a:spcBef>
              <a:spcAft>
                <a:spcPct val="0"/>
              </a:spcAft>
              <a:defRPr lang="en-US" sz="3000" kern="0" cap="all" baseline="0" dirty="0">
                <a:solidFill>
                  <a:schemeClr val="bg1"/>
                </a:solidFill>
                <a:latin typeface="+mj-lt"/>
                <a:ea typeface="Roboto Light" panose="02000000000000000000" pitchFamily="2" charset="0"/>
                <a:cs typeface="+mj-cs"/>
              </a:defRPr>
            </a:lvl1pPr>
          </a:lstStyle>
          <a:p>
            <a:r>
              <a:rPr lang="en-US" dirty="0"/>
              <a:t>CLICK TO ADD SECTION NAME</a:t>
            </a:r>
          </a:p>
        </p:txBody>
      </p:sp>
      <p:cxnSp>
        <p:nvCxnSpPr>
          <p:cNvPr id="11" name="Straight Connector 10">
            <a:extLst>
              <a:ext uri="{FF2B5EF4-FFF2-40B4-BE49-F238E27FC236}">
                <a16:creationId xmlns:a16="http://schemas.microsoft.com/office/drawing/2014/main" id="{39BA43A5-28D6-1A45-99D5-6DB3F4373123}"/>
              </a:ext>
            </a:extLst>
          </p:cNvPr>
          <p:cNvCxnSpPr>
            <a:cxnSpLocks/>
          </p:cNvCxnSpPr>
          <p:nvPr userDrawn="1"/>
        </p:nvCxnSpPr>
        <p:spPr>
          <a:xfrm>
            <a:off x="5496327" y="2101932"/>
            <a:ext cx="0" cy="27958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2C47D1F-723C-5544-8A1D-2ABF1E75A8F4}"/>
              </a:ext>
            </a:extLst>
          </p:cNvPr>
          <p:cNvSpPr>
            <a:spLocks noGrp="1"/>
          </p:cNvSpPr>
          <p:nvPr>
            <p:ph sz="quarter" idx="12"/>
          </p:nvPr>
        </p:nvSpPr>
        <p:spPr>
          <a:xfrm>
            <a:off x="5907675" y="2101932"/>
            <a:ext cx="5360501" cy="2795869"/>
          </a:xfrm>
        </p:spPr>
        <p:txBody>
          <a:bodyPr anchor="ctr"/>
          <a:lstStyle>
            <a:lvl1pPr marL="0" indent="0">
              <a:lnSpc>
                <a:spcPct val="100000"/>
              </a:lnSpc>
              <a:buFontTx/>
              <a:buNone/>
              <a:defRPr sz="1350">
                <a:solidFill>
                  <a:schemeClr val="bg1"/>
                </a:solidFill>
              </a:defRPr>
            </a:lvl1pPr>
            <a:lvl2pPr marL="0" indent="0">
              <a:lnSpc>
                <a:spcPct val="100000"/>
              </a:lnSpc>
              <a:buFontTx/>
              <a:buNone/>
              <a:defRPr>
                <a:solidFill>
                  <a:schemeClr val="bg1"/>
                </a:solidFill>
              </a:defRPr>
            </a:lvl2pPr>
            <a:lvl3pPr marL="205735">
              <a:lnSpc>
                <a:spcPct val="100000"/>
              </a:lnSpc>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3AA45DA0-6F8C-4CB9-A994-E1765DCE4550}"/>
              </a:ext>
            </a:extLst>
          </p:cNvPr>
          <p:cNvSpPr>
            <a:spLocks noGrp="1"/>
          </p:cNvSpPr>
          <p:nvPr>
            <p:ph type="ftr" sz="quarter" idx="13"/>
          </p:nvPr>
        </p:nvSpPr>
        <p:spPr>
          <a:xfrm>
            <a:off x="836056" y="6529203"/>
            <a:ext cx="10611211" cy="365125"/>
          </a:xfrm>
          <a:prstGeom prst="rect">
            <a:avLst/>
          </a:prstGeom>
        </p:spPr>
        <p:txBody>
          <a:bodyPr/>
          <a:lstStyle>
            <a:lvl1pPr>
              <a:defRPr>
                <a:solidFill>
                  <a:schemeClr val="bg1"/>
                </a:solidFill>
              </a:defRPr>
            </a:lvl1pPr>
          </a:lstStyle>
          <a:p>
            <a:r>
              <a:rPr lang="en-US"/>
              <a:t>PRIVILEGED &amp; CONFIDENTIAL - ATTORNEY-CLIENT WORK PRODUCT</a:t>
            </a:r>
            <a:endParaRPr lang="en-US" dirty="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491CCB44-5ADD-4B20-B130-30DB6F0868FE}"/>
              </a:ext>
            </a:extLst>
          </p:cNvPr>
          <p:cNvSpPr>
            <a:spLocks noGrp="1"/>
          </p:cNvSpPr>
          <p:nvPr>
            <p:ph type="sldNum" sz="quarter" idx="14"/>
          </p:nvPr>
        </p:nvSpPr>
        <p:spPr>
          <a:xfrm>
            <a:off x="11406323" y="6615350"/>
            <a:ext cx="196455" cy="187056"/>
          </a:xfrm>
          <a:prstGeom prst="rect">
            <a:avLst/>
          </a:prstGeom>
        </p:spPr>
        <p:txBody>
          <a:bodyPr/>
          <a:lstStyle>
            <a:lvl1pPr>
              <a:defRPr>
                <a:solidFill>
                  <a:schemeClr val="bg1"/>
                </a:solidFill>
              </a:defRPr>
            </a:lvl1pPr>
          </a:lstStyle>
          <a:p>
            <a:pPr fontAlgn="base">
              <a:spcBef>
                <a:spcPct val="0"/>
              </a:spcBef>
              <a:spcAft>
                <a:spcPct val="0"/>
              </a:spcAft>
            </a:pPr>
            <a:fld id="{8A5743FA-19ED-4A9D-9D57-C0E819892670}"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76646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CF9A9-E727-457B-B2A1-6CBC8406FA26}"/>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3" name="Footer Placeholder 2">
            <a:extLst>
              <a:ext uri="{FF2B5EF4-FFF2-40B4-BE49-F238E27FC236}">
                <a16:creationId xmlns:a16="http://schemas.microsoft.com/office/drawing/2014/main" id="{B6F5EFC0-9623-436D-9B67-F0D460B410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FC7EC3-0D9C-4785-9BB0-D3603ADD0DF7}"/>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176830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1575-05C0-4457-AF17-67534689B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4DC7F3-2C81-4EC0-945F-CF67C37BF5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258740-ECA0-4EFF-B379-E0321FE7F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21FCD-2B29-49D4-9407-39154FED1738}"/>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6" name="Footer Placeholder 5">
            <a:extLst>
              <a:ext uri="{FF2B5EF4-FFF2-40B4-BE49-F238E27FC236}">
                <a16:creationId xmlns:a16="http://schemas.microsoft.com/office/drawing/2014/main" id="{4CCA225D-279A-406B-A027-E37B08B28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18D96-DA86-4D5D-B8CB-9A95F7EA2ADE}"/>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249479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5A5C-6B8D-4072-950F-AEACE62F5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70CACB-67B9-42E5-A18F-52D20702D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714936-DC05-4AB5-83A8-BD9D3AA8D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62BC1-40DD-422B-B295-574FF0AE9CDE}"/>
              </a:ext>
            </a:extLst>
          </p:cNvPr>
          <p:cNvSpPr>
            <a:spLocks noGrp="1"/>
          </p:cNvSpPr>
          <p:nvPr>
            <p:ph type="dt" sz="half" idx="10"/>
          </p:nvPr>
        </p:nvSpPr>
        <p:spPr/>
        <p:txBody>
          <a:bodyPr/>
          <a:lstStyle/>
          <a:p>
            <a:fld id="{CE14C7AD-29CF-4CA4-96B5-17E2A2687084}" type="datetimeFigureOut">
              <a:rPr lang="en-US" smtClean="0"/>
              <a:t>4/18/2023</a:t>
            </a:fld>
            <a:endParaRPr lang="en-US"/>
          </a:p>
        </p:txBody>
      </p:sp>
      <p:sp>
        <p:nvSpPr>
          <p:cNvPr id="6" name="Footer Placeholder 5">
            <a:extLst>
              <a:ext uri="{FF2B5EF4-FFF2-40B4-BE49-F238E27FC236}">
                <a16:creationId xmlns:a16="http://schemas.microsoft.com/office/drawing/2014/main" id="{58E8A015-920E-4EBA-B5BE-C771AF8B3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58F77-B21B-444C-868F-478CAD890537}"/>
              </a:ext>
            </a:extLst>
          </p:cNvPr>
          <p:cNvSpPr>
            <a:spLocks noGrp="1"/>
          </p:cNvSpPr>
          <p:nvPr>
            <p:ph type="sldNum" sz="quarter" idx="12"/>
          </p:nvPr>
        </p:nvSpPr>
        <p:spPr/>
        <p:txBody>
          <a:bodyPr/>
          <a:lstStyle/>
          <a:p>
            <a:fld id="{554E6255-C0C2-46E5-8B13-74FB9901BC10}" type="slidenum">
              <a:rPr lang="en-US" smtClean="0"/>
              <a:t>‹#›</a:t>
            </a:fld>
            <a:endParaRPr lang="en-US"/>
          </a:p>
        </p:txBody>
      </p:sp>
    </p:spTree>
    <p:extLst>
      <p:ext uri="{BB962C8B-B14F-4D97-AF65-F5344CB8AC3E}">
        <p14:creationId xmlns:p14="http://schemas.microsoft.com/office/powerpoint/2010/main" val="236620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theme" Target="../theme/theme2.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B9107A-E15D-429A-9EB9-3D2FB8A49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075E51-B68A-4996-9D24-C3976CA60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FDB6C-3BDA-4864-B62B-7BA11686CC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4C7AD-29CF-4CA4-96B5-17E2A2687084}" type="datetimeFigureOut">
              <a:rPr lang="en-US" smtClean="0"/>
              <a:t>4/18/2023</a:t>
            </a:fld>
            <a:endParaRPr lang="en-US"/>
          </a:p>
        </p:txBody>
      </p:sp>
      <p:sp>
        <p:nvSpPr>
          <p:cNvPr id="5" name="Footer Placeholder 4">
            <a:extLst>
              <a:ext uri="{FF2B5EF4-FFF2-40B4-BE49-F238E27FC236}">
                <a16:creationId xmlns:a16="http://schemas.microsoft.com/office/drawing/2014/main" id="{563B8A7A-32F5-4DB2-A8F3-F86742073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60AEC8-6641-46DA-BE41-C40DBBAC9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E6255-C0C2-46E5-8B13-74FB9901BC10}" type="slidenum">
              <a:rPr lang="en-US" smtClean="0"/>
              <a:t>‹#›</a:t>
            </a:fld>
            <a:endParaRPr lang="en-US"/>
          </a:p>
        </p:txBody>
      </p:sp>
      <p:sp>
        <p:nvSpPr>
          <p:cNvPr id="7" name="MSIPCMContentMarking" descr="{&quot;HashCode&quot;:1104289904,&quot;Placement&quot;:&quot;Header&quot;,&quot;Top&quot;:0.0,&quot;Left&quot;:0.0,&quot;SlideWidth&quot;:960,&quot;SlideHeight&quot;:540}">
            <a:extLst>
              <a:ext uri="{FF2B5EF4-FFF2-40B4-BE49-F238E27FC236}">
                <a16:creationId xmlns:a16="http://schemas.microsoft.com/office/drawing/2014/main" id="{A228BCC3-CAF2-419E-3EDA-64E51937EF3E}"/>
              </a:ext>
            </a:extLst>
          </p:cNvPr>
          <p:cNvSpPr txBox="1"/>
          <p:nvPr userDrawn="1"/>
        </p:nvSpPr>
        <p:spPr>
          <a:xfrm>
            <a:off x="0" y="0"/>
            <a:ext cx="762138" cy="251306"/>
          </a:xfrm>
          <a:prstGeom prst="rect">
            <a:avLst/>
          </a:prstGeom>
          <a:noFill/>
        </p:spPr>
        <p:txBody>
          <a:bodyPr vert="horz" wrap="square" lIns="0" tIns="0" rIns="0" bIns="0" rtlCol="0" anchor="ctr" anchorCtr="1">
            <a:spAutoFit/>
          </a:bodyPr>
          <a:lstStyle/>
          <a:p>
            <a:pPr algn="l">
              <a:spcBef>
                <a:spcPct val="0"/>
              </a:spcBef>
              <a:spcAft>
                <a:spcPct val="0"/>
              </a:spcAft>
            </a:pPr>
            <a:r>
              <a:rPr lang="en-US" sz="1000">
                <a:solidFill>
                  <a:srgbClr val="000000"/>
                </a:solidFill>
                <a:latin typeface="Franklin Gothic Book" panose="020B0503020102020204" pitchFamily="34" charset="0"/>
              </a:rPr>
              <a:t>Sensitive</a:t>
            </a:r>
          </a:p>
        </p:txBody>
      </p:sp>
    </p:spTree>
    <p:extLst>
      <p:ext uri="{BB962C8B-B14F-4D97-AF65-F5344CB8AC3E}">
        <p14:creationId xmlns:p14="http://schemas.microsoft.com/office/powerpoint/2010/main" val="251583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bwMode="auto">
          <a:xfrm>
            <a:off x="505394" y="265816"/>
            <a:ext cx="11185700" cy="6485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5124" name="Rectangle 4"/>
          <p:cNvSpPr>
            <a:spLocks noGrp="1" noChangeArrowheads="1"/>
          </p:cNvSpPr>
          <p:nvPr>
            <p:ph type="body" idx="1"/>
          </p:nvPr>
        </p:nvSpPr>
        <p:spPr bwMode="auto">
          <a:xfrm>
            <a:off x="505394" y="1071460"/>
            <a:ext cx="11185700" cy="5019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C917C96-F7A5-4F4A-82E4-59CF1F1C7306}"/>
              </a:ext>
            </a:extLst>
          </p:cNvPr>
          <p:cNvSpPr/>
          <p:nvPr userDrawn="1"/>
        </p:nvSpPr>
        <p:spPr>
          <a:xfrm rot="5400000">
            <a:off x="5951220" y="618922"/>
            <a:ext cx="274320" cy="12207240"/>
          </a:xfrm>
          <a:prstGeom prst="rect">
            <a:avLst/>
          </a:prstGeom>
          <a:gradFill>
            <a:gsLst>
              <a:gs pos="0">
                <a:srgbClr val="50BF34"/>
              </a:gs>
              <a:gs pos="80000">
                <a:srgbClr val="00AE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ooter Placeholder 8">
            <a:extLst>
              <a:ext uri="{FF2B5EF4-FFF2-40B4-BE49-F238E27FC236}">
                <a16:creationId xmlns:a16="http://schemas.microsoft.com/office/drawing/2014/main" id="{180AECC1-7EA0-4AFE-9100-26BA6C275842}"/>
              </a:ext>
            </a:extLst>
          </p:cNvPr>
          <p:cNvSpPr>
            <a:spLocks noGrp="1"/>
          </p:cNvSpPr>
          <p:nvPr>
            <p:ph type="ftr" sz="quarter" idx="3"/>
          </p:nvPr>
        </p:nvSpPr>
        <p:spPr>
          <a:xfrm>
            <a:off x="836056" y="6607027"/>
            <a:ext cx="10611211" cy="365125"/>
          </a:xfrm>
          <a:prstGeom prst="rect">
            <a:avLst/>
          </a:prstGeom>
        </p:spPr>
        <p:txBody>
          <a:bodyPr/>
          <a:lstStyle>
            <a:lvl1pPr algn="r">
              <a:defRPr sz="800">
                <a:solidFill>
                  <a:schemeClr val="bg1"/>
                </a:solidFill>
              </a:defRPr>
            </a:lvl1pPr>
          </a:lstStyle>
          <a:p>
            <a:r>
              <a:rPr lang="en-US"/>
              <a:t>PRIVILEGED &amp; CONFIDENTIAL - ATTORNEY-CLIENT WORK PRODUCT</a:t>
            </a:r>
            <a:endParaRPr lang="en-US" dirty="0"/>
          </a:p>
        </p:txBody>
      </p:sp>
      <p:sp>
        <p:nvSpPr>
          <p:cNvPr id="9" name="Slide Number Placeholder 9">
            <a:extLst>
              <a:ext uri="{FF2B5EF4-FFF2-40B4-BE49-F238E27FC236}">
                <a16:creationId xmlns:a16="http://schemas.microsoft.com/office/drawing/2014/main" id="{B87252F8-40B0-4A27-ADB5-8A8855BFEDEB}"/>
              </a:ext>
            </a:extLst>
          </p:cNvPr>
          <p:cNvSpPr>
            <a:spLocks noGrp="1"/>
          </p:cNvSpPr>
          <p:nvPr>
            <p:ph type="sldNum" sz="quarter" idx="4"/>
          </p:nvPr>
        </p:nvSpPr>
        <p:spPr>
          <a:xfrm>
            <a:off x="11406323" y="6615350"/>
            <a:ext cx="461423" cy="242650"/>
          </a:xfrm>
          <a:prstGeom prst="rect">
            <a:avLst/>
          </a:prstGeom>
        </p:spPr>
        <p:txBody>
          <a:bodyPr/>
          <a:lstStyle>
            <a:lvl1pPr>
              <a:defRPr sz="800">
                <a:solidFill>
                  <a:schemeClr val="bg1"/>
                </a:solidFill>
              </a:defRPr>
            </a:lvl1pPr>
          </a:lstStyle>
          <a:p>
            <a:fld id="{8A5743FA-19ED-4A9D-9D57-C0E819892670}" type="slidenum">
              <a:rPr lang="en-US" smtClean="0"/>
              <a:pPr/>
              <a:t>‹#›</a:t>
            </a:fld>
            <a:endParaRPr lang="en-US" dirty="0"/>
          </a:p>
        </p:txBody>
      </p:sp>
      <p:sp>
        <p:nvSpPr>
          <p:cNvPr id="3" name="MSIPCMContentMarking" descr="{&quot;HashCode&quot;:1104289904,&quot;Placement&quot;:&quot;Header&quot;,&quot;Top&quot;:0.0,&quot;Left&quot;:0.0,&quot;SlideWidth&quot;:960,&quot;SlideHeight&quot;:540}">
            <a:extLst>
              <a:ext uri="{FF2B5EF4-FFF2-40B4-BE49-F238E27FC236}">
                <a16:creationId xmlns:a16="http://schemas.microsoft.com/office/drawing/2014/main" id="{F946FC4E-9BBB-4353-6685-8661A81DEB35}"/>
              </a:ext>
            </a:extLst>
          </p:cNvPr>
          <p:cNvSpPr txBox="1"/>
          <p:nvPr userDrawn="1"/>
        </p:nvSpPr>
        <p:spPr>
          <a:xfrm>
            <a:off x="0" y="0"/>
            <a:ext cx="762138" cy="251306"/>
          </a:xfrm>
          <a:prstGeom prst="rect">
            <a:avLst/>
          </a:prstGeom>
          <a:noFill/>
        </p:spPr>
        <p:txBody>
          <a:bodyPr vert="horz" wrap="square" lIns="0" tIns="0" rIns="0" bIns="0" rtlCol="0" anchor="ctr" anchorCtr="1">
            <a:spAutoFit/>
          </a:bodyPr>
          <a:lstStyle/>
          <a:p>
            <a:pPr algn="l">
              <a:spcBef>
                <a:spcPct val="0"/>
              </a:spcBef>
              <a:spcAft>
                <a:spcPct val="0"/>
              </a:spcAft>
            </a:pPr>
            <a:r>
              <a:rPr lang="en-US" sz="1000">
                <a:solidFill>
                  <a:srgbClr val="000000"/>
                </a:solidFill>
                <a:latin typeface="Franklin Gothic Book" panose="020B0503020102020204" pitchFamily="34" charset="0"/>
              </a:rPr>
              <a:t>Sensitive</a:t>
            </a:r>
          </a:p>
        </p:txBody>
      </p:sp>
    </p:spTree>
    <p:extLst>
      <p:ext uri="{BB962C8B-B14F-4D97-AF65-F5344CB8AC3E}">
        <p14:creationId xmlns:p14="http://schemas.microsoft.com/office/powerpoint/2010/main" val="32532172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32" r:id="rId48"/>
    <p:sldLayoutId id="2147483733" r:id="rId49"/>
    <p:sldLayoutId id="2147483734" r:id="rId50"/>
  </p:sldLayoutIdLst>
  <p:hf sldNum="0" hdr="0" dt="0"/>
  <p:txStyles>
    <p:titleStyle>
      <a:lvl1pPr algn="l" rtl="0" eaLnBrk="1" fontAlgn="base" hangingPunct="1">
        <a:lnSpc>
          <a:spcPct val="85000"/>
        </a:lnSpc>
        <a:spcBef>
          <a:spcPct val="0"/>
        </a:spcBef>
        <a:spcAft>
          <a:spcPct val="0"/>
        </a:spcAft>
        <a:defRPr lang="en-US" sz="2400" b="0" i="0" cap="all" baseline="0" dirty="0" smtClean="0">
          <a:solidFill>
            <a:schemeClr val="tx1"/>
          </a:solidFill>
          <a:latin typeface="+mj-lt"/>
          <a:ea typeface="+mj-ea"/>
          <a:cs typeface="+mj-cs"/>
        </a:defRPr>
      </a:lvl1pPr>
      <a:lvl2pPr algn="l" rtl="0" eaLnBrk="1" fontAlgn="base" hangingPunct="1">
        <a:spcBef>
          <a:spcPct val="0"/>
        </a:spcBef>
        <a:spcAft>
          <a:spcPct val="0"/>
        </a:spcAft>
        <a:defRPr sz="2025">
          <a:solidFill>
            <a:srgbClr val="FFFFFF"/>
          </a:solidFill>
          <a:latin typeface="Arial" charset="0"/>
        </a:defRPr>
      </a:lvl2pPr>
      <a:lvl3pPr algn="l" rtl="0" eaLnBrk="1" fontAlgn="base" hangingPunct="1">
        <a:spcBef>
          <a:spcPct val="0"/>
        </a:spcBef>
        <a:spcAft>
          <a:spcPct val="0"/>
        </a:spcAft>
        <a:defRPr sz="2025">
          <a:solidFill>
            <a:srgbClr val="FFFFFF"/>
          </a:solidFill>
          <a:latin typeface="Arial" charset="0"/>
        </a:defRPr>
      </a:lvl3pPr>
      <a:lvl4pPr algn="l" rtl="0" eaLnBrk="1" fontAlgn="base" hangingPunct="1">
        <a:spcBef>
          <a:spcPct val="0"/>
        </a:spcBef>
        <a:spcAft>
          <a:spcPct val="0"/>
        </a:spcAft>
        <a:defRPr sz="2025">
          <a:solidFill>
            <a:srgbClr val="FFFFFF"/>
          </a:solidFill>
          <a:latin typeface="Arial" charset="0"/>
        </a:defRPr>
      </a:lvl4pPr>
      <a:lvl5pPr algn="l" rtl="0" eaLnBrk="1" fontAlgn="base" hangingPunct="1">
        <a:spcBef>
          <a:spcPct val="0"/>
        </a:spcBef>
        <a:spcAft>
          <a:spcPct val="0"/>
        </a:spcAft>
        <a:defRPr sz="2025">
          <a:solidFill>
            <a:srgbClr val="FFFFFF"/>
          </a:solidFill>
          <a:latin typeface="Arial" charset="0"/>
        </a:defRPr>
      </a:lvl5pPr>
      <a:lvl6pPr marL="342884" algn="l" rtl="0" eaLnBrk="1" fontAlgn="base" hangingPunct="1">
        <a:spcBef>
          <a:spcPct val="0"/>
        </a:spcBef>
        <a:spcAft>
          <a:spcPct val="0"/>
        </a:spcAft>
        <a:defRPr sz="2025">
          <a:solidFill>
            <a:srgbClr val="FFFFFF"/>
          </a:solidFill>
          <a:latin typeface="Arial" charset="0"/>
        </a:defRPr>
      </a:lvl6pPr>
      <a:lvl7pPr marL="685766" algn="l" rtl="0" eaLnBrk="1" fontAlgn="base" hangingPunct="1">
        <a:spcBef>
          <a:spcPct val="0"/>
        </a:spcBef>
        <a:spcAft>
          <a:spcPct val="0"/>
        </a:spcAft>
        <a:defRPr sz="2025">
          <a:solidFill>
            <a:srgbClr val="FFFFFF"/>
          </a:solidFill>
          <a:latin typeface="Arial" charset="0"/>
        </a:defRPr>
      </a:lvl7pPr>
      <a:lvl8pPr marL="1028649" algn="l" rtl="0" eaLnBrk="1" fontAlgn="base" hangingPunct="1">
        <a:spcBef>
          <a:spcPct val="0"/>
        </a:spcBef>
        <a:spcAft>
          <a:spcPct val="0"/>
        </a:spcAft>
        <a:defRPr sz="2025">
          <a:solidFill>
            <a:srgbClr val="FFFFFF"/>
          </a:solidFill>
          <a:latin typeface="Arial" charset="0"/>
        </a:defRPr>
      </a:lvl8pPr>
      <a:lvl9pPr marL="1371532" algn="l" rtl="0" eaLnBrk="1" fontAlgn="base" hangingPunct="1">
        <a:spcBef>
          <a:spcPct val="0"/>
        </a:spcBef>
        <a:spcAft>
          <a:spcPct val="0"/>
        </a:spcAft>
        <a:defRPr sz="2025">
          <a:solidFill>
            <a:srgbClr val="FFFFFF"/>
          </a:solidFill>
          <a:latin typeface="Arial" charset="0"/>
        </a:defRPr>
      </a:lvl9pPr>
    </p:titleStyle>
    <p:bodyStyle>
      <a:lvl1pPr marL="171442" indent="-171442" algn="l" rtl="0" eaLnBrk="1" fontAlgn="base" hangingPunct="1">
        <a:lnSpc>
          <a:spcPct val="90000"/>
        </a:lnSpc>
        <a:spcBef>
          <a:spcPts val="1050"/>
        </a:spcBef>
        <a:spcAft>
          <a:spcPts val="0"/>
        </a:spcAft>
        <a:buClr>
          <a:schemeClr val="accent1"/>
        </a:buClr>
        <a:buFont typeface="Arial" pitchFamily="34" charset="0"/>
        <a:buChar char="•"/>
        <a:defRPr sz="2000" b="0" i="0" baseline="0">
          <a:solidFill>
            <a:schemeClr val="tx1"/>
          </a:solidFill>
          <a:latin typeface="Franklin Gothic Medium" panose="020B0603020102020204" pitchFamily="34" charset="0"/>
          <a:ea typeface="+mn-ea"/>
          <a:cs typeface="+mn-cs"/>
        </a:defRPr>
      </a:lvl1pPr>
      <a:lvl2pPr marL="514325" indent="-171442" algn="l" rtl="0" eaLnBrk="1" fontAlgn="base" hangingPunct="1">
        <a:lnSpc>
          <a:spcPct val="90000"/>
        </a:lnSpc>
        <a:spcBef>
          <a:spcPts val="600"/>
        </a:spcBef>
        <a:spcAft>
          <a:spcPts val="0"/>
        </a:spcAft>
        <a:buClr>
          <a:schemeClr val="accent2"/>
        </a:buClr>
        <a:buSzPct val="80000"/>
        <a:buFont typeface="Wingdings" pitchFamily="2" charset="2"/>
        <a:buChar char="§"/>
        <a:defRPr sz="1800" b="0" baseline="0">
          <a:solidFill>
            <a:schemeClr val="tx2"/>
          </a:solidFill>
          <a:latin typeface="+mn-lt"/>
        </a:defRPr>
      </a:lvl2pPr>
      <a:lvl3pPr marL="822920" indent="-137153" algn="l" rtl="0" eaLnBrk="1" fontAlgn="base" hangingPunct="1">
        <a:lnSpc>
          <a:spcPct val="90000"/>
        </a:lnSpc>
        <a:spcBef>
          <a:spcPts val="600"/>
        </a:spcBef>
        <a:spcAft>
          <a:spcPts val="0"/>
        </a:spcAft>
        <a:buClr>
          <a:schemeClr val="bg2">
            <a:lumMod val="50000"/>
          </a:schemeClr>
        </a:buClr>
        <a:buSzPct val="80000"/>
        <a:buFont typeface="Wingdings" pitchFamily="2" charset="2"/>
        <a:buChar char="§"/>
        <a:defRPr sz="1600">
          <a:solidFill>
            <a:schemeClr val="tx2"/>
          </a:solidFill>
          <a:latin typeface="+mn-lt"/>
        </a:defRPr>
      </a:lvl3pPr>
      <a:lvl4pPr marL="1165802" indent="-137153" algn="l" rtl="0" eaLnBrk="1" fontAlgn="base" hangingPunct="1">
        <a:lnSpc>
          <a:spcPct val="90000"/>
        </a:lnSpc>
        <a:spcBef>
          <a:spcPts val="450"/>
        </a:spcBef>
        <a:spcAft>
          <a:spcPts val="0"/>
        </a:spcAft>
        <a:buClr>
          <a:schemeClr val="tx2"/>
        </a:buClr>
        <a:buSzPct val="80000"/>
        <a:buFont typeface="Wingdings" pitchFamily="2" charset="2"/>
        <a:buChar char="§"/>
        <a:defRPr sz="1400">
          <a:solidFill>
            <a:schemeClr val="tx2"/>
          </a:solidFill>
          <a:latin typeface="+mn-lt"/>
        </a:defRPr>
      </a:lvl4pPr>
      <a:lvl5pPr marL="1508685" indent="-137153" algn="l" rtl="0" eaLnBrk="1" fontAlgn="base" hangingPunct="1">
        <a:lnSpc>
          <a:spcPct val="90000"/>
        </a:lnSpc>
        <a:spcBef>
          <a:spcPts val="450"/>
        </a:spcBef>
        <a:spcAft>
          <a:spcPts val="0"/>
        </a:spcAft>
        <a:buClr>
          <a:schemeClr val="tx2"/>
        </a:buClr>
        <a:buSzPct val="80000"/>
        <a:buFont typeface="Wingdings" pitchFamily="2" charset="2"/>
        <a:buChar char="§"/>
        <a:defRPr sz="1200">
          <a:solidFill>
            <a:schemeClr val="tx2"/>
          </a:solidFill>
          <a:latin typeface="+mn-lt"/>
        </a:defRPr>
      </a:lvl5pPr>
      <a:lvl6pPr marL="1885856" indent="-171442" algn="l" rtl="0" eaLnBrk="1" fontAlgn="base" hangingPunct="1">
        <a:spcBef>
          <a:spcPct val="20000"/>
        </a:spcBef>
        <a:spcAft>
          <a:spcPct val="0"/>
        </a:spcAft>
        <a:buClr>
          <a:srgbClr val="3C3C3C"/>
        </a:buClr>
        <a:buFont typeface="Wingdings" pitchFamily="2" charset="2"/>
        <a:buChar char="§"/>
        <a:defRPr sz="1275">
          <a:solidFill>
            <a:schemeClr val="tx1"/>
          </a:solidFill>
          <a:latin typeface="+mn-lt"/>
        </a:defRPr>
      </a:lvl6pPr>
      <a:lvl7pPr marL="2228739" indent="-171442" algn="l" rtl="0" eaLnBrk="1" fontAlgn="base" hangingPunct="1">
        <a:spcBef>
          <a:spcPct val="20000"/>
        </a:spcBef>
        <a:spcAft>
          <a:spcPct val="0"/>
        </a:spcAft>
        <a:buClr>
          <a:srgbClr val="3C3C3C"/>
        </a:buClr>
        <a:buFont typeface="Wingdings" pitchFamily="2" charset="2"/>
        <a:buChar char="§"/>
        <a:defRPr sz="1275">
          <a:solidFill>
            <a:schemeClr val="tx1"/>
          </a:solidFill>
          <a:latin typeface="+mn-lt"/>
        </a:defRPr>
      </a:lvl7pPr>
      <a:lvl8pPr marL="2571622" indent="-171442" algn="l" rtl="0" eaLnBrk="1" fontAlgn="base" hangingPunct="1">
        <a:spcBef>
          <a:spcPct val="20000"/>
        </a:spcBef>
        <a:spcAft>
          <a:spcPct val="0"/>
        </a:spcAft>
        <a:buClr>
          <a:srgbClr val="3C3C3C"/>
        </a:buClr>
        <a:buFont typeface="Wingdings" pitchFamily="2" charset="2"/>
        <a:buChar char="§"/>
        <a:defRPr sz="1275">
          <a:solidFill>
            <a:schemeClr val="tx1"/>
          </a:solidFill>
          <a:latin typeface="+mn-lt"/>
        </a:defRPr>
      </a:lvl8pPr>
      <a:lvl9pPr marL="2914505" indent="-171442" algn="l" rtl="0" eaLnBrk="1" fontAlgn="base" hangingPunct="1">
        <a:spcBef>
          <a:spcPct val="20000"/>
        </a:spcBef>
        <a:spcAft>
          <a:spcPct val="0"/>
        </a:spcAft>
        <a:buClr>
          <a:srgbClr val="3C3C3C"/>
        </a:buClr>
        <a:buFont typeface="Wingdings" pitchFamily="2" charset="2"/>
        <a:buChar char="§"/>
        <a:defRPr sz="1275">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72">
          <p15:clr>
            <a:srgbClr val="F26B43"/>
          </p15:clr>
        </p15:guide>
        <p15:guide id="3" pos="288">
          <p15:clr>
            <a:srgbClr val="F26B43"/>
          </p15:clr>
        </p15:guide>
        <p15:guide id="4" pos="7392">
          <p15:clr>
            <a:srgbClr val="F26B43"/>
          </p15:clr>
        </p15:guide>
        <p15:guide id="5" pos="234">
          <p15:clr>
            <a:srgbClr val="F26B43"/>
          </p15:clr>
        </p15:guide>
        <p15:guide id="6" orient="horz" pos="672">
          <p15:clr>
            <a:srgbClr val="F26B43"/>
          </p15:clr>
        </p15:guide>
        <p15:guide id="7" pos="2880">
          <p15:clr>
            <a:srgbClr val="F26B43"/>
          </p15:clr>
        </p15:guide>
        <p15:guide id="8" pos="5526">
          <p15:clr>
            <a:srgbClr val="F26B43"/>
          </p15:clr>
        </p15:guide>
        <p15:guide id="9"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32584C-E239-DA42-9F45-C526CFE847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804" y="5445976"/>
            <a:ext cx="3148199" cy="524700"/>
          </a:xfrm>
          <a:prstGeom prst="rect">
            <a:avLst/>
          </a:prstGeom>
        </p:spPr>
      </p:pic>
      <p:sp>
        <p:nvSpPr>
          <p:cNvPr id="9" name="TextBox 8">
            <a:extLst>
              <a:ext uri="{FF2B5EF4-FFF2-40B4-BE49-F238E27FC236}">
                <a16:creationId xmlns:a16="http://schemas.microsoft.com/office/drawing/2014/main" id="{8A2ECB2C-8DC7-2E4A-B2BF-749C0F8FC073}"/>
              </a:ext>
            </a:extLst>
          </p:cNvPr>
          <p:cNvSpPr txBox="1"/>
          <p:nvPr/>
        </p:nvSpPr>
        <p:spPr>
          <a:xfrm>
            <a:off x="7132726" y="5903038"/>
            <a:ext cx="16738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Poppins Light" pitchFamily="2" charset="77"/>
                <a:ea typeface="+mn-ea"/>
                <a:cs typeface="Poppins Light" pitchFamily="2" charset="77"/>
              </a:rPr>
              <a:t>Presented by</a:t>
            </a:r>
          </a:p>
        </p:txBody>
      </p:sp>
      <p:sp>
        <p:nvSpPr>
          <p:cNvPr id="2" name="TextBox 1">
            <a:extLst>
              <a:ext uri="{FF2B5EF4-FFF2-40B4-BE49-F238E27FC236}">
                <a16:creationId xmlns:a16="http://schemas.microsoft.com/office/drawing/2014/main" id="{E990436B-D7E6-D803-89E4-A1F7B9A2B60A}"/>
              </a:ext>
            </a:extLst>
          </p:cNvPr>
          <p:cNvSpPr txBox="1"/>
          <p:nvPr/>
        </p:nvSpPr>
        <p:spPr>
          <a:xfrm>
            <a:off x="1139209" y="1133167"/>
            <a:ext cx="9462399"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solidFill>
                  <a:schemeClr val="bg1"/>
                </a:solidFill>
                <a:latin typeface="Arial" panose="020B0604020202020204" pitchFamily="34" charset="0"/>
                <a:cs typeface="Arial" panose="020B0604020202020204" pitchFamily="34" charset="0"/>
              </a:rPr>
              <a:t>City of Corpus Christi and </a:t>
            </a:r>
          </a:p>
          <a:p>
            <a:r>
              <a:rPr lang="en-US" sz="4800" b="1" dirty="0">
                <a:solidFill>
                  <a:schemeClr val="bg1"/>
                </a:solidFill>
                <a:latin typeface="Arial" panose="020B0604020202020204" pitchFamily="34" charset="0"/>
                <a:cs typeface="Arial" panose="020B0604020202020204" pitchFamily="34" charset="0"/>
              </a:rPr>
              <a:t>Port of Corpus Christi Water Source(s) Collaboration Update</a:t>
            </a:r>
            <a:endParaRPr lang="en-US" sz="28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A6B78B4-7D56-E469-2F65-2ADC1DB75928}"/>
              </a:ext>
            </a:extLst>
          </p:cNvPr>
          <p:cNvSpPr txBox="1"/>
          <p:nvPr/>
        </p:nvSpPr>
        <p:spPr>
          <a:xfrm>
            <a:off x="1139209" y="4256052"/>
            <a:ext cx="5390380"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bg1"/>
                </a:solidFill>
                <a:latin typeface="Arial" panose="020B0604020202020204" pitchFamily="34" charset="0"/>
                <a:cs typeface="Arial" panose="020B0604020202020204" pitchFamily="34" charset="0"/>
              </a:rPr>
              <a:t>Corpus Christi City Council Presentation</a:t>
            </a:r>
          </a:p>
        </p:txBody>
      </p:sp>
      <p:sp>
        <p:nvSpPr>
          <p:cNvPr id="4" name="Rectangle 3">
            <a:extLst>
              <a:ext uri="{FF2B5EF4-FFF2-40B4-BE49-F238E27FC236}">
                <a16:creationId xmlns:a16="http://schemas.microsoft.com/office/drawing/2014/main" id="{E0F3051F-6DE9-4AA9-84CA-E0DA44904A4E}"/>
              </a:ext>
            </a:extLst>
          </p:cNvPr>
          <p:cNvSpPr/>
          <p:nvPr/>
        </p:nvSpPr>
        <p:spPr>
          <a:xfrm>
            <a:off x="9662630" y="318606"/>
            <a:ext cx="17363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April 18, 2023 </a:t>
            </a:r>
          </a:p>
        </p:txBody>
      </p:sp>
      <p:pic>
        <p:nvPicPr>
          <p:cNvPr id="1026" name="Picture 2" descr="Home | City of Corpus Christi">
            <a:extLst>
              <a:ext uri="{FF2B5EF4-FFF2-40B4-BE49-F238E27FC236}">
                <a16:creationId xmlns:a16="http://schemas.microsoft.com/office/drawing/2014/main" id="{76BC3971-1E78-4071-BF91-8A388A2ED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5609" y="6033843"/>
            <a:ext cx="3248820" cy="6510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F1EDF71-96CF-4F6C-9D1F-A2CCF5CC8799}"/>
              </a:ext>
            </a:extLst>
          </p:cNvPr>
          <p:cNvSpPr/>
          <p:nvPr/>
        </p:nvSpPr>
        <p:spPr>
          <a:xfrm>
            <a:off x="0" y="0"/>
            <a:ext cx="1524000" cy="233680"/>
          </a:xfrm>
          <a:prstGeom prst="rect">
            <a:avLst/>
          </a:prstGeom>
          <a:solidFill>
            <a:srgbClr val="1A98BE"/>
          </a:solidFill>
          <a:ln>
            <a:solidFill>
              <a:srgbClr val="1A98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78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CFF07271-30EE-0C4E-8F02-99E18921424C}"/>
              </a:ext>
            </a:extLst>
          </p:cNvPr>
          <p:cNvPicPr>
            <a:picLocks noChangeAspect="1"/>
          </p:cNvPicPr>
          <p:nvPr/>
        </p:nvPicPr>
        <p:blipFill>
          <a:blip r:embed="rId2"/>
          <a:stretch>
            <a:fillRect/>
          </a:stretch>
        </p:blipFill>
        <p:spPr>
          <a:xfrm>
            <a:off x="0" y="0"/>
            <a:ext cx="12192000" cy="6858000"/>
          </a:xfrm>
          <a:prstGeom prst="rect">
            <a:avLst/>
          </a:prstGeom>
          <a:solidFill>
            <a:srgbClr val="70C8DF"/>
          </a:solidFill>
        </p:spPr>
      </p:pic>
      <p:sp>
        <p:nvSpPr>
          <p:cNvPr id="5" name="TextBox 4">
            <a:extLst>
              <a:ext uri="{FF2B5EF4-FFF2-40B4-BE49-F238E27FC236}">
                <a16:creationId xmlns:a16="http://schemas.microsoft.com/office/drawing/2014/main" id="{8186CFAD-5D2C-6347-8803-23D75DB7650D}"/>
              </a:ext>
            </a:extLst>
          </p:cNvPr>
          <p:cNvSpPr txBox="1"/>
          <p:nvPr/>
        </p:nvSpPr>
        <p:spPr>
          <a:xfrm>
            <a:off x="3746500" y="2089150"/>
            <a:ext cx="46736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a:t>
            </a:r>
            <a:r>
              <a:rPr kumimoji="0" lang="en-US" sz="65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a:t>
            </a:r>
            <a:r>
              <a:rPr kumimoji="0" lang="en-US" sz="6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a:t>
            </a:r>
          </a:p>
        </p:txBody>
      </p:sp>
      <p:pic>
        <p:nvPicPr>
          <p:cNvPr id="4" name="Picture 3" descr="Logo&#10;&#10;Description automatically generated">
            <a:extLst>
              <a:ext uri="{FF2B5EF4-FFF2-40B4-BE49-F238E27FC236}">
                <a16:creationId xmlns:a16="http://schemas.microsoft.com/office/drawing/2014/main" id="{31901B97-D125-4F04-9263-749C22762072}"/>
              </a:ext>
            </a:extLst>
          </p:cNvPr>
          <p:cNvPicPr>
            <a:picLocks noChangeAspect="1"/>
          </p:cNvPicPr>
          <p:nvPr/>
        </p:nvPicPr>
        <p:blipFill rotWithShape="1">
          <a:blip r:embed="rId3">
            <a:extLst>
              <a:ext uri="{28A0092B-C50C-407E-A947-70E740481C1C}">
                <a14:useLocalDpi xmlns:a14="http://schemas.microsoft.com/office/drawing/2010/main" val="0"/>
              </a:ext>
            </a:extLst>
          </a:blip>
          <a:srcRect t="21005" b="18299"/>
          <a:stretch/>
        </p:blipFill>
        <p:spPr>
          <a:xfrm>
            <a:off x="5113011" y="3203936"/>
            <a:ext cx="1940578" cy="690882"/>
          </a:xfrm>
          <a:prstGeom prst="rect">
            <a:avLst/>
          </a:prstGeom>
        </p:spPr>
      </p:pic>
      <p:sp>
        <p:nvSpPr>
          <p:cNvPr id="6" name="Rectangle 5">
            <a:extLst>
              <a:ext uri="{FF2B5EF4-FFF2-40B4-BE49-F238E27FC236}">
                <a16:creationId xmlns:a16="http://schemas.microsoft.com/office/drawing/2014/main" id="{86B5E4C2-D7DB-4CFD-8A8C-728685CAB3C9}"/>
              </a:ext>
            </a:extLst>
          </p:cNvPr>
          <p:cNvSpPr/>
          <p:nvPr/>
        </p:nvSpPr>
        <p:spPr>
          <a:xfrm>
            <a:off x="5179744" y="4709762"/>
            <a:ext cx="1937441" cy="442168"/>
          </a:xfrm>
          <a:prstGeom prst="rect">
            <a:avLst/>
          </a:prstGeom>
          <a:solidFill>
            <a:srgbClr val="70C8DF"/>
          </a:solidFill>
          <a:ln w="0">
            <a:solidFill>
              <a:srgbClr val="70C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49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BF2F72D-4673-D6AC-916C-34880D1D5516}"/>
              </a:ext>
            </a:extLst>
          </p:cNvPr>
          <p:cNvSpPr txBox="1"/>
          <p:nvPr/>
        </p:nvSpPr>
        <p:spPr>
          <a:xfrm>
            <a:off x="8810577" y="5938385"/>
            <a:ext cx="16738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Poppins Light" pitchFamily="2" charset="77"/>
                <a:ea typeface="+mn-ea"/>
                <a:cs typeface="Poppins Light" pitchFamily="2" charset="77"/>
              </a:rPr>
              <a:t>Presented by</a:t>
            </a:r>
          </a:p>
        </p:txBody>
      </p:sp>
      <p:sp>
        <p:nvSpPr>
          <p:cNvPr id="7" name="Slide Number Placeholder 2">
            <a:extLst>
              <a:ext uri="{FF2B5EF4-FFF2-40B4-BE49-F238E27FC236}">
                <a16:creationId xmlns:a16="http://schemas.microsoft.com/office/drawing/2014/main" id="{50147D52-ECC4-4097-87D8-22A459E53EF0}"/>
              </a:ext>
            </a:extLst>
          </p:cNvPr>
          <p:cNvSpPr txBox="1">
            <a:spLocks/>
          </p:cNvSpPr>
          <p:nvPr/>
        </p:nvSpPr>
        <p:spPr>
          <a:xfrm>
            <a:off x="16262" y="6564021"/>
            <a:ext cx="288540" cy="365125"/>
          </a:xfrm>
          <a:prstGeom prst="rect">
            <a:avLst/>
          </a:prstGeom>
        </p:spPr>
        <p:txBody>
          <a:bodyPr/>
          <a:ls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fld id="{E7276AF3-BAD3-429E-95FB-6056200389B5}" type="slidenum">
              <a:rPr lang="en-US" sz="1200" b="1" smtClean="0">
                <a:solidFill>
                  <a:srgbClr val="004E98"/>
                </a:solidFill>
                <a:latin typeface="Poppins SemiBold" pitchFamily="2" charset="77"/>
                <a:cs typeface="Poppins SemiBold" pitchFamily="2" charset="77"/>
              </a:rPr>
              <a:pPr eaLnBrk="1" fontAlgn="auto" hangingPunct="1">
                <a:spcBef>
                  <a:spcPts val="0"/>
                </a:spcBef>
                <a:spcAft>
                  <a:spcPts val="0"/>
                </a:spcAft>
                <a:defRPr/>
              </a:pPr>
              <a:t>2</a:t>
            </a:fld>
            <a:endParaRPr lang="en-US" sz="1200" b="1">
              <a:solidFill>
                <a:srgbClr val="004E98"/>
              </a:solidFill>
              <a:latin typeface="Poppins SemiBold" pitchFamily="2" charset="77"/>
              <a:cs typeface="Poppins SemiBold" pitchFamily="2" charset="77"/>
            </a:endParaRPr>
          </a:p>
        </p:txBody>
      </p:sp>
      <p:sp>
        <p:nvSpPr>
          <p:cNvPr id="14" name="Title 9">
            <a:extLst>
              <a:ext uri="{FF2B5EF4-FFF2-40B4-BE49-F238E27FC236}">
                <a16:creationId xmlns:a16="http://schemas.microsoft.com/office/drawing/2014/main" id="{18FD5C65-F4CD-BB0D-C663-5C2CEEC01917}"/>
              </a:ext>
            </a:extLst>
          </p:cNvPr>
          <p:cNvSpPr txBox="1">
            <a:spLocks noGrp="1"/>
          </p:cNvSpPr>
          <p:nvPr>
            <p:ph type="title"/>
          </p:nvPr>
        </p:nvSpPr>
        <p:spPr>
          <a:xfrm>
            <a:off x="610131" y="388938"/>
            <a:ext cx="4310580" cy="777264"/>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ts val="528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6FCAE0"/>
                </a:solidFill>
                <a:effectLst/>
                <a:uLnTx/>
                <a:uFillTx/>
                <a:latin typeface="Arial" panose="020B0604020202020204" pitchFamily="34" charset="0"/>
                <a:ea typeface="+mn-ea"/>
                <a:cs typeface="Arial" panose="020B0604020202020204" pitchFamily="34" charset="0"/>
              </a:rPr>
              <a:t>Framework</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Content Placeholder 2">
            <a:extLst>
              <a:ext uri="{FF2B5EF4-FFF2-40B4-BE49-F238E27FC236}">
                <a16:creationId xmlns:a16="http://schemas.microsoft.com/office/drawing/2014/main" id="{2A833511-9457-4C46-B1D3-D91BA822FC63}"/>
              </a:ext>
            </a:extLst>
          </p:cNvPr>
          <p:cNvSpPr>
            <a:spLocks noGrp="1"/>
          </p:cNvSpPr>
          <p:nvPr>
            <p:ph idx="1"/>
          </p:nvPr>
        </p:nvSpPr>
        <p:spPr>
          <a:xfrm>
            <a:off x="437126" y="1122290"/>
            <a:ext cx="11289960" cy="4764255"/>
          </a:xfrm>
        </p:spPr>
        <p:txBody>
          <a:bodyPr>
            <a:normAutofit/>
          </a:bodyPr>
          <a:lstStyle/>
          <a:p>
            <a:pPr>
              <a:spcBef>
                <a:spcPts val="0"/>
              </a:spcBef>
              <a:spcAft>
                <a:spcPts val="800"/>
              </a:spcAft>
            </a:pPr>
            <a:r>
              <a:rPr lang="en-US" sz="2400" b="1" dirty="0">
                <a:solidFill>
                  <a:schemeClr val="bg1"/>
                </a:solidFill>
                <a:latin typeface="Arial" panose="020B0604020202020204" pitchFamily="34" charset="0"/>
                <a:cs typeface="Arial" panose="020B0604020202020204" pitchFamily="34" charset="0"/>
              </a:rPr>
              <a:t>March 21, 2023 </a:t>
            </a:r>
            <a:r>
              <a:rPr lang="en-US" sz="2400" dirty="0">
                <a:solidFill>
                  <a:schemeClr val="bg1"/>
                </a:solidFill>
                <a:latin typeface="Arial" panose="020B0604020202020204" pitchFamily="34" charset="0"/>
                <a:cs typeface="Arial" panose="020B0604020202020204" pitchFamily="34" charset="0"/>
              </a:rPr>
              <a:t>- Corpus Christi City Council (The City) approves a Motion “directing the City Manager to work out a framework on how the Port of Corpus Christi can assist the City of Corpus Christi in pursuit of desalination and other water resources for the long-term growth of the City of Corpus Christi and the Coastal Bend.” </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algn="l">
              <a:spcBef>
                <a:spcPts val="0"/>
              </a:spcBef>
              <a:spcAft>
                <a:spcPts val="800"/>
              </a:spcAft>
            </a:pPr>
            <a:r>
              <a:rPr lang="en-US" sz="2400" b="1" dirty="0">
                <a:solidFill>
                  <a:schemeClr val="bg1"/>
                </a:solidFill>
                <a:latin typeface="Arial" panose="020B0604020202020204" pitchFamily="34" charset="0"/>
                <a:cs typeface="Arial" panose="020B0604020202020204" pitchFamily="34" charset="0"/>
              </a:rPr>
              <a:t>March 21, 2023 </a:t>
            </a:r>
            <a:r>
              <a:rPr lang="en-US" sz="2400" dirty="0">
                <a:solidFill>
                  <a:schemeClr val="bg1"/>
                </a:solidFill>
                <a:latin typeface="Arial" panose="020B0604020202020204" pitchFamily="34" charset="0"/>
                <a:cs typeface="Arial" panose="020B0604020202020204" pitchFamily="34" charset="0"/>
              </a:rPr>
              <a:t>– Port of Corpus Christi (The Port) Commissioners approve a Memorandum of Understanding (MOU) “to provide a framework </a:t>
            </a:r>
            <a:r>
              <a:rPr lang="en-US" sz="2400" b="0" i="0" u="none" strike="noStrike" baseline="0" dirty="0">
                <a:solidFill>
                  <a:schemeClr val="bg1"/>
                </a:solidFill>
                <a:latin typeface="Arial" panose="020B0604020202020204" pitchFamily="34" charset="0"/>
                <a:cs typeface="Arial" panose="020B0604020202020204" pitchFamily="34" charset="0"/>
              </a:rPr>
              <a:t>for collaboration between the City and the Port for the pursuit of drought resistant water supplies for the long-term growth of the Coastal Bend. This MOU affirms the City’s position as the regional water supplier. This MOU will set forth the expectation for equally sharing of all costs associated with the development of drought resistant water supplies.”</a:t>
            </a:r>
            <a:endParaRPr lang="en-US" sz="240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E060A0-B69B-4AA2-8687-207B59AB48FE}"/>
              </a:ext>
            </a:extLst>
          </p:cNvPr>
          <p:cNvSpPr/>
          <p:nvPr/>
        </p:nvSpPr>
        <p:spPr>
          <a:xfrm>
            <a:off x="0" y="18108"/>
            <a:ext cx="1937441" cy="262550"/>
          </a:xfrm>
          <a:prstGeom prst="rect">
            <a:avLst/>
          </a:prstGeom>
          <a:solidFill>
            <a:srgbClr val="004E85"/>
          </a:solidFill>
          <a:ln w="0">
            <a:solidFill>
              <a:srgbClr val="004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7A6D044B-D758-42F8-8474-240CB1E5501E}"/>
              </a:ext>
            </a:extLst>
          </p:cNvPr>
          <p:cNvPicPr>
            <a:picLocks noChangeAspect="1"/>
          </p:cNvPicPr>
          <p:nvPr/>
        </p:nvPicPr>
        <p:blipFill rotWithShape="1">
          <a:blip r:embed="rId4">
            <a:extLst>
              <a:ext uri="{28A0092B-C50C-407E-A947-70E740481C1C}">
                <a14:useLocalDpi xmlns:a14="http://schemas.microsoft.com/office/drawing/2010/main" val="0"/>
              </a:ext>
            </a:extLst>
          </a:blip>
          <a:srcRect t="21005" b="18299"/>
          <a:stretch/>
        </p:blipFill>
        <p:spPr>
          <a:xfrm>
            <a:off x="9914476" y="6105046"/>
            <a:ext cx="2114928" cy="752954"/>
          </a:xfrm>
          <a:prstGeom prst="rect">
            <a:avLst/>
          </a:prstGeom>
        </p:spPr>
      </p:pic>
      <p:pic>
        <p:nvPicPr>
          <p:cNvPr id="18" name="Picture 17">
            <a:extLst>
              <a:ext uri="{FF2B5EF4-FFF2-40B4-BE49-F238E27FC236}">
                <a16:creationId xmlns:a16="http://schemas.microsoft.com/office/drawing/2014/main" id="{8C50A705-1E74-4DCF-B7E7-3ABDF7674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6534" y="6189001"/>
            <a:ext cx="2568087" cy="428015"/>
          </a:xfrm>
          <a:prstGeom prst="rect">
            <a:avLst/>
          </a:prstGeom>
        </p:spPr>
      </p:pic>
    </p:spTree>
    <p:extLst>
      <p:ext uri="{BB962C8B-B14F-4D97-AF65-F5344CB8AC3E}">
        <p14:creationId xmlns:p14="http://schemas.microsoft.com/office/powerpoint/2010/main" val="126815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0147D52-ECC4-4097-87D8-22A459E53EF0}"/>
              </a:ext>
            </a:extLst>
          </p:cNvPr>
          <p:cNvSpPr txBox="1">
            <a:spLocks/>
          </p:cNvSpPr>
          <p:nvPr/>
        </p:nvSpPr>
        <p:spPr>
          <a:xfrm>
            <a:off x="16262" y="6564021"/>
            <a:ext cx="288540" cy="365125"/>
          </a:xfrm>
          <a:prstGeom prst="rect">
            <a:avLst/>
          </a:prstGeom>
        </p:spPr>
        <p:txBody>
          <a:bodyPr/>
          <a:ls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fld id="{E7276AF3-BAD3-429E-95FB-6056200389B5}" type="slidenum">
              <a:rPr lang="en-US" sz="1200" b="1" smtClean="0">
                <a:solidFill>
                  <a:srgbClr val="004E98"/>
                </a:solidFill>
                <a:latin typeface="Poppins SemiBold" pitchFamily="2" charset="77"/>
                <a:cs typeface="Poppins SemiBold" pitchFamily="2" charset="77"/>
              </a:rPr>
              <a:pPr eaLnBrk="1" fontAlgn="auto" hangingPunct="1">
                <a:spcBef>
                  <a:spcPts val="0"/>
                </a:spcBef>
                <a:spcAft>
                  <a:spcPts val="0"/>
                </a:spcAft>
                <a:defRPr/>
              </a:pPr>
              <a:t>3</a:t>
            </a:fld>
            <a:endParaRPr lang="en-US" sz="1200" b="1">
              <a:solidFill>
                <a:srgbClr val="004E98"/>
              </a:solidFill>
              <a:latin typeface="Poppins SemiBold" pitchFamily="2" charset="77"/>
              <a:cs typeface="Poppins SemiBold" pitchFamily="2" charset="77"/>
            </a:endParaRPr>
          </a:p>
        </p:txBody>
      </p:sp>
      <p:sp>
        <p:nvSpPr>
          <p:cNvPr id="14" name="Title 9">
            <a:extLst>
              <a:ext uri="{FF2B5EF4-FFF2-40B4-BE49-F238E27FC236}">
                <a16:creationId xmlns:a16="http://schemas.microsoft.com/office/drawing/2014/main" id="{18FD5C65-F4CD-BB0D-C663-5C2CEEC01917}"/>
              </a:ext>
            </a:extLst>
          </p:cNvPr>
          <p:cNvSpPr txBox="1">
            <a:spLocks noGrp="1"/>
          </p:cNvSpPr>
          <p:nvPr>
            <p:ph type="title"/>
          </p:nvPr>
        </p:nvSpPr>
        <p:spPr>
          <a:xfrm>
            <a:off x="610130" y="450930"/>
            <a:ext cx="8115415" cy="777264"/>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ts val="528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6FCAE0"/>
                </a:solidFill>
                <a:effectLst/>
                <a:uLnTx/>
                <a:uFillTx/>
                <a:latin typeface="Arial" panose="020B0604020202020204" pitchFamily="34" charset="0"/>
                <a:ea typeface="+mn-ea"/>
                <a:cs typeface="Arial" panose="020B0604020202020204" pitchFamily="34" charset="0"/>
              </a:rPr>
              <a:t>Collaboration Update</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Content Placeholder 2">
            <a:extLst>
              <a:ext uri="{FF2B5EF4-FFF2-40B4-BE49-F238E27FC236}">
                <a16:creationId xmlns:a16="http://schemas.microsoft.com/office/drawing/2014/main" id="{2A833511-9457-4C46-B1D3-D91BA822FC63}"/>
              </a:ext>
            </a:extLst>
          </p:cNvPr>
          <p:cNvSpPr>
            <a:spLocks noGrp="1"/>
          </p:cNvSpPr>
          <p:nvPr>
            <p:ph idx="1"/>
          </p:nvPr>
        </p:nvSpPr>
        <p:spPr>
          <a:xfrm>
            <a:off x="437126" y="1261772"/>
            <a:ext cx="11289960" cy="4764255"/>
          </a:xfrm>
        </p:spPr>
        <p:txBody>
          <a:bodyPr>
            <a:normAutofit fontScale="92500" lnSpcReduction="10000"/>
          </a:bodyPr>
          <a:lstStyle/>
          <a:p>
            <a:r>
              <a:rPr lang="en-US" b="1" dirty="0">
                <a:solidFill>
                  <a:schemeClr val="bg1"/>
                </a:solidFill>
                <a:latin typeface="Arial" panose="020B0604020202020204" pitchFamily="34" charset="0"/>
                <a:cs typeface="Arial" panose="020B0604020202020204" pitchFamily="34" charset="0"/>
              </a:rPr>
              <a:t>Water sources that will be reviewed and collaborated on include, but are not limited to:</a:t>
            </a:r>
          </a:p>
          <a:p>
            <a:pPr lvl="1"/>
            <a:r>
              <a:rPr lang="en-US" dirty="0">
                <a:solidFill>
                  <a:schemeClr val="bg1"/>
                </a:solidFill>
                <a:latin typeface="Arial" panose="020B0604020202020204" pitchFamily="34" charset="0"/>
                <a:cs typeface="Arial" panose="020B0604020202020204" pitchFamily="34" charset="0"/>
              </a:rPr>
              <a:t>Inner Harbor Seawater Desalination</a:t>
            </a:r>
          </a:p>
          <a:p>
            <a:pPr lvl="1"/>
            <a:r>
              <a:rPr lang="en-US" dirty="0">
                <a:solidFill>
                  <a:schemeClr val="bg1"/>
                </a:solidFill>
                <a:latin typeface="Arial" panose="020B0604020202020204" pitchFamily="34" charset="0"/>
                <a:cs typeface="Arial" panose="020B0604020202020204" pitchFamily="34" charset="0"/>
              </a:rPr>
              <a:t>Harbor Island Seawater Desalination</a:t>
            </a:r>
          </a:p>
          <a:p>
            <a:pPr lvl="1"/>
            <a:r>
              <a:rPr lang="en-US" dirty="0">
                <a:solidFill>
                  <a:schemeClr val="bg1"/>
                </a:solidFill>
                <a:latin typeface="Arial" panose="020B0604020202020204" pitchFamily="34" charset="0"/>
                <a:cs typeface="Arial" panose="020B0604020202020204" pitchFamily="34" charset="0"/>
              </a:rPr>
              <a:t>La Quinta Seawater Desalination</a:t>
            </a:r>
          </a:p>
          <a:p>
            <a:pPr lvl="1"/>
            <a:r>
              <a:rPr lang="en-US" dirty="0">
                <a:solidFill>
                  <a:schemeClr val="bg1"/>
                </a:solidFill>
                <a:latin typeface="Arial" panose="020B0604020202020204" pitchFamily="34" charset="0"/>
                <a:cs typeface="Arial" panose="020B0604020202020204" pitchFamily="34" charset="0"/>
              </a:rPr>
              <a:t>Barney Davis Seawater Desalination</a:t>
            </a:r>
          </a:p>
          <a:p>
            <a:pPr lvl="1"/>
            <a:r>
              <a:rPr lang="en-US" dirty="0">
                <a:solidFill>
                  <a:schemeClr val="bg1"/>
                </a:solidFill>
                <a:latin typeface="Arial" panose="020B0604020202020204" pitchFamily="34" charset="0"/>
                <a:cs typeface="Arial" panose="020B0604020202020204" pitchFamily="34" charset="0"/>
              </a:rPr>
              <a:t>Evangeline Groundwater</a:t>
            </a:r>
          </a:p>
          <a:p>
            <a:pPr marL="457200" lvl="1" indent="0">
              <a:buNone/>
            </a:pPr>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To date, City Manager (CM) and Port Chief Executive Officer (CEO) have met numerous times:</a:t>
            </a:r>
          </a:p>
          <a:p>
            <a:pPr lvl="1"/>
            <a:r>
              <a:rPr lang="en-US" dirty="0">
                <a:solidFill>
                  <a:schemeClr val="bg1"/>
                </a:solidFill>
                <a:latin typeface="Arial" panose="020B0604020202020204" pitchFamily="34" charset="0"/>
                <a:cs typeface="Arial" panose="020B0604020202020204" pitchFamily="34" charset="0"/>
              </a:rPr>
              <a:t>One-on-one meetings</a:t>
            </a:r>
          </a:p>
          <a:p>
            <a:pPr lvl="1"/>
            <a:r>
              <a:rPr lang="en-US" dirty="0">
                <a:solidFill>
                  <a:schemeClr val="bg1"/>
                </a:solidFill>
                <a:latin typeface="Arial" panose="020B0604020202020204" pitchFamily="34" charset="0"/>
                <a:cs typeface="Arial" panose="020B0604020202020204" pitchFamily="34" charset="0"/>
              </a:rPr>
              <a:t>Site visits to the Harbor Island location</a:t>
            </a:r>
          </a:p>
          <a:p>
            <a:pPr lvl="1"/>
            <a:r>
              <a:rPr lang="en-US" dirty="0">
                <a:solidFill>
                  <a:schemeClr val="bg1"/>
                </a:solidFill>
                <a:latin typeface="Arial" panose="020B0604020202020204" pitchFamily="34" charset="0"/>
                <a:cs typeface="Arial" panose="020B0604020202020204" pitchFamily="34" charset="0"/>
              </a:rPr>
              <a:t>Phone Conversations</a:t>
            </a:r>
          </a:p>
        </p:txBody>
      </p:sp>
      <p:sp>
        <p:nvSpPr>
          <p:cNvPr id="9" name="Rectangle 8">
            <a:extLst>
              <a:ext uri="{FF2B5EF4-FFF2-40B4-BE49-F238E27FC236}">
                <a16:creationId xmlns:a16="http://schemas.microsoft.com/office/drawing/2014/main" id="{6EFFE8E8-6DBB-4E1B-A9A3-F0F637DA04E2}"/>
              </a:ext>
            </a:extLst>
          </p:cNvPr>
          <p:cNvSpPr/>
          <p:nvPr/>
        </p:nvSpPr>
        <p:spPr>
          <a:xfrm>
            <a:off x="0" y="18107"/>
            <a:ext cx="1937441" cy="365125"/>
          </a:xfrm>
          <a:prstGeom prst="rect">
            <a:avLst/>
          </a:prstGeom>
          <a:solidFill>
            <a:srgbClr val="004E85"/>
          </a:solidFill>
          <a:ln w="0">
            <a:solidFill>
              <a:srgbClr val="004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E801D33-DFD9-4A77-ACB1-B81EEEAAA18A}"/>
              </a:ext>
            </a:extLst>
          </p:cNvPr>
          <p:cNvSpPr txBox="1"/>
          <p:nvPr/>
        </p:nvSpPr>
        <p:spPr>
          <a:xfrm>
            <a:off x="8810577" y="5938385"/>
            <a:ext cx="16738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Poppins Light" pitchFamily="2" charset="77"/>
                <a:ea typeface="+mn-ea"/>
                <a:cs typeface="Poppins Light" pitchFamily="2" charset="77"/>
              </a:rPr>
              <a:t>Presented by</a:t>
            </a:r>
          </a:p>
        </p:txBody>
      </p:sp>
      <p:pic>
        <p:nvPicPr>
          <p:cNvPr id="16" name="Picture 15">
            <a:extLst>
              <a:ext uri="{FF2B5EF4-FFF2-40B4-BE49-F238E27FC236}">
                <a16:creationId xmlns:a16="http://schemas.microsoft.com/office/drawing/2014/main" id="{F2FF2513-E80F-45E1-906C-86977623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534" y="6189001"/>
            <a:ext cx="2568087" cy="428015"/>
          </a:xfrm>
          <a:prstGeom prst="rect">
            <a:avLst/>
          </a:prstGeom>
        </p:spPr>
      </p:pic>
      <p:pic>
        <p:nvPicPr>
          <p:cNvPr id="2" name="Picture 1" descr="Logo&#10;&#10;Description automatically generated">
            <a:extLst>
              <a:ext uri="{FF2B5EF4-FFF2-40B4-BE49-F238E27FC236}">
                <a16:creationId xmlns:a16="http://schemas.microsoft.com/office/drawing/2014/main" id="{DD8E7120-35C5-5CED-8180-3D8E8C347C51}"/>
              </a:ext>
            </a:extLst>
          </p:cNvPr>
          <p:cNvPicPr>
            <a:picLocks noChangeAspect="1"/>
          </p:cNvPicPr>
          <p:nvPr/>
        </p:nvPicPr>
        <p:blipFill rotWithShape="1">
          <a:blip r:embed="rId5">
            <a:extLst>
              <a:ext uri="{28A0092B-C50C-407E-A947-70E740481C1C}">
                <a14:useLocalDpi xmlns:a14="http://schemas.microsoft.com/office/drawing/2010/main" val="0"/>
              </a:ext>
            </a:extLst>
          </a:blip>
          <a:srcRect t="21005" b="18299"/>
          <a:stretch/>
        </p:blipFill>
        <p:spPr>
          <a:xfrm>
            <a:off x="9914476" y="6105046"/>
            <a:ext cx="2114928" cy="752954"/>
          </a:xfrm>
          <a:prstGeom prst="rect">
            <a:avLst/>
          </a:prstGeom>
        </p:spPr>
      </p:pic>
    </p:spTree>
    <p:extLst>
      <p:ext uri="{BB962C8B-B14F-4D97-AF65-F5344CB8AC3E}">
        <p14:creationId xmlns:p14="http://schemas.microsoft.com/office/powerpoint/2010/main" val="370051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0147D52-ECC4-4097-87D8-22A459E53EF0}"/>
              </a:ext>
            </a:extLst>
          </p:cNvPr>
          <p:cNvSpPr txBox="1">
            <a:spLocks/>
          </p:cNvSpPr>
          <p:nvPr/>
        </p:nvSpPr>
        <p:spPr>
          <a:xfrm>
            <a:off x="16262" y="6564021"/>
            <a:ext cx="288540" cy="365125"/>
          </a:xfrm>
          <a:prstGeom prst="rect">
            <a:avLst/>
          </a:prstGeom>
        </p:spPr>
        <p:txBody>
          <a:bodyPr/>
          <a:ls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fld id="{E7276AF3-BAD3-429E-95FB-6056200389B5}" type="slidenum">
              <a:rPr lang="en-US" sz="1200" b="1" smtClean="0">
                <a:solidFill>
                  <a:srgbClr val="004E98"/>
                </a:solidFill>
                <a:latin typeface="Poppins SemiBold" pitchFamily="2" charset="77"/>
                <a:cs typeface="Poppins SemiBold" pitchFamily="2" charset="77"/>
              </a:rPr>
              <a:pPr eaLnBrk="1" fontAlgn="auto" hangingPunct="1">
                <a:spcBef>
                  <a:spcPts val="0"/>
                </a:spcBef>
                <a:spcAft>
                  <a:spcPts val="0"/>
                </a:spcAft>
                <a:defRPr/>
              </a:pPr>
              <a:t>4</a:t>
            </a:fld>
            <a:endParaRPr lang="en-US" sz="1200" b="1">
              <a:solidFill>
                <a:srgbClr val="004E98"/>
              </a:solidFill>
              <a:latin typeface="Poppins SemiBold" pitchFamily="2" charset="77"/>
              <a:cs typeface="Poppins SemiBold" pitchFamily="2" charset="77"/>
            </a:endParaRPr>
          </a:p>
        </p:txBody>
      </p:sp>
      <p:sp>
        <p:nvSpPr>
          <p:cNvPr id="14" name="Title 9">
            <a:extLst>
              <a:ext uri="{FF2B5EF4-FFF2-40B4-BE49-F238E27FC236}">
                <a16:creationId xmlns:a16="http://schemas.microsoft.com/office/drawing/2014/main" id="{18FD5C65-F4CD-BB0D-C663-5C2CEEC01917}"/>
              </a:ext>
            </a:extLst>
          </p:cNvPr>
          <p:cNvSpPr txBox="1">
            <a:spLocks noGrp="1"/>
          </p:cNvSpPr>
          <p:nvPr>
            <p:ph type="title"/>
          </p:nvPr>
        </p:nvSpPr>
        <p:spPr>
          <a:xfrm>
            <a:off x="610130" y="450930"/>
            <a:ext cx="8115415" cy="777264"/>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ts val="528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6FCAE0"/>
                </a:solidFill>
                <a:effectLst/>
                <a:uLnTx/>
                <a:uFillTx/>
                <a:latin typeface="Arial" panose="020B0604020202020204" pitchFamily="34" charset="0"/>
                <a:ea typeface="+mn-ea"/>
                <a:cs typeface="Arial" panose="020B0604020202020204" pitchFamily="34" charset="0"/>
              </a:rPr>
              <a:t>Collaborative Actions</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Content Placeholder 2">
            <a:extLst>
              <a:ext uri="{FF2B5EF4-FFF2-40B4-BE49-F238E27FC236}">
                <a16:creationId xmlns:a16="http://schemas.microsoft.com/office/drawing/2014/main" id="{2A833511-9457-4C46-B1D3-D91BA822FC63}"/>
              </a:ext>
            </a:extLst>
          </p:cNvPr>
          <p:cNvSpPr>
            <a:spLocks noGrp="1"/>
          </p:cNvSpPr>
          <p:nvPr>
            <p:ph idx="1"/>
          </p:nvPr>
        </p:nvSpPr>
        <p:spPr>
          <a:xfrm>
            <a:off x="437125" y="1261772"/>
            <a:ext cx="11605057" cy="4764255"/>
          </a:xfrm>
        </p:spPr>
        <p:txBody>
          <a:bodyPr>
            <a:normAutofit fontScale="92500" lnSpcReduction="10000"/>
          </a:bodyPr>
          <a:lstStyle/>
          <a:p>
            <a:r>
              <a:rPr lang="en-US" b="1" dirty="0">
                <a:solidFill>
                  <a:schemeClr val="bg1"/>
                </a:solidFill>
                <a:latin typeface="Arial" panose="020B0604020202020204" pitchFamily="34" charset="0"/>
                <a:cs typeface="Arial" panose="020B0604020202020204" pitchFamily="34" charset="0"/>
              </a:rPr>
              <a:t>Verbal agreement between CM and Port CEO:</a:t>
            </a:r>
          </a:p>
          <a:p>
            <a:pPr lvl="1"/>
            <a:r>
              <a:rPr lang="en-US" dirty="0">
                <a:solidFill>
                  <a:schemeClr val="bg1"/>
                </a:solidFill>
                <a:latin typeface="Arial" panose="020B0604020202020204" pitchFamily="34" charset="0"/>
                <a:cs typeface="Arial" panose="020B0604020202020204" pitchFamily="34" charset="0"/>
              </a:rPr>
              <a:t>Review Harbor Island and determine rates for water </a:t>
            </a:r>
          </a:p>
          <a:p>
            <a:pPr lvl="1"/>
            <a:r>
              <a:rPr lang="en-US" dirty="0">
                <a:solidFill>
                  <a:schemeClr val="bg1"/>
                </a:solidFill>
                <a:latin typeface="Arial" panose="020B0604020202020204" pitchFamily="34" charset="0"/>
                <a:cs typeface="Arial" panose="020B0604020202020204" pitchFamily="34" charset="0"/>
              </a:rPr>
              <a:t>CM recommended an engineering firm to Port CEO for further study of how a Harbor Island Desalination Plant could be tied into the City water distribution infrastructure</a:t>
            </a:r>
          </a:p>
          <a:p>
            <a:pPr lvl="1"/>
            <a:r>
              <a:rPr lang="en-US" dirty="0">
                <a:solidFill>
                  <a:schemeClr val="bg1"/>
                </a:solidFill>
                <a:latin typeface="Arial" panose="020B0604020202020204" pitchFamily="34" charset="0"/>
                <a:cs typeface="Arial" panose="020B0604020202020204" pitchFamily="34" charset="0"/>
              </a:rPr>
              <a:t>Continue to pursue Inner Harbor</a:t>
            </a:r>
          </a:p>
          <a:p>
            <a:pPr lvl="1"/>
            <a:r>
              <a:rPr lang="en-US" dirty="0">
                <a:solidFill>
                  <a:schemeClr val="bg1"/>
                </a:solidFill>
                <a:latin typeface="Arial" panose="020B0604020202020204" pitchFamily="34" charset="0"/>
                <a:cs typeface="Arial" panose="020B0604020202020204" pitchFamily="34" charset="0"/>
              </a:rPr>
              <a:t>Continue to pursue La Quinta</a:t>
            </a:r>
          </a:p>
          <a:p>
            <a:pPr lvl="1"/>
            <a:r>
              <a:rPr lang="en-US" dirty="0">
                <a:solidFill>
                  <a:schemeClr val="bg1"/>
                </a:solidFill>
                <a:latin typeface="Arial" panose="020B0604020202020204" pitchFamily="34" charset="0"/>
                <a:cs typeface="Arial" panose="020B0604020202020204" pitchFamily="34" charset="0"/>
              </a:rPr>
              <a:t>Evaluate Barney Davis</a:t>
            </a:r>
          </a:p>
          <a:p>
            <a:pPr lvl="1"/>
            <a:r>
              <a:rPr lang="en-US" dirty="0">
                <a:solidFill>
                  <a:schemeClr val="bg1"/>
                </a:solidFill>
                <a:latin typeface="Arial" panose="020B0604020202020204" pitchFamily="34" charset="0"/>
                <a:cs typeface="Arial" panose="020B0604020202020204" pitchFamily="34" charset="0"/>
              </a:rPr>
              <a:t>Evaluate Evangeline</a:t>
            </a:r>
          </a:p>
          <a:p>
            <a:r>
              <a:rPr lang="en-US" b="1" dirty="0">
                <a:solidFill>
                  <a:schemeClr val="bg1"/>
                </a:solidFill>
                <a:latin typeface="Arial" panose="020B0604020202020204" pitchFamily="34" charset="0"/>
                <a:cs typeface="Arial" panose="020B0604020202020204" pitchFamily="34" charset="0"/>
              </a:rPr>
              <a:t>Water Development Board Funding – Senate Bill 28</a:t>
            </a:r>
          </a:p>
          <a:p>
            <a:r>
              <a:rPr lang="en-US" b="1" dirty="0">
                <a:solidFill>
                  <a:schemeClr val="bg1"/>
                </a:solidFill>
                <a:latin typeface="Arial" panose="020B0604020202020204" pitchFamily="34" charset="0"/>
                <a:cs typeface="Arial" panose="020B0604020202020204" pitchFamily="34" charset="0"/>
              </a:rPr>
              <a:t>Upcoming site visits with Council Members, Port Commissioners:</a:t>
            </a:r>
          </a:p>
          <a:p>
            <a:pPr lvl="1"/>
            <a:r>
              <a:rPr lang="en-US" dirty="0">
                <a:solidFill>
                  <a:schemeClr val="bg1"/>
                </a:solidFill>
                <a:latin typeface="Arial" panose="020B0604020202020204" pitchFamily="34" charset="0"/>
                <a:cs typeface="Arial" panose="020B0604020202020204" pitchFamily="34" charset="0"/>
              </a:rPr>
              <a:t>Harbor Island site tour - Wednesday, April 19</a:t>
            </a:r>
          </a:p>
          <a:p>
            <a:pPr lvl="1"/>
            <a:r>
              <a:rPr lang="en-US" dirty="0">
                <a:solidFill>
                  <a:schemeClr val="bg1"/>
                </a:solidFill>
                <a:latin typeface="Arial" panose="020B0604020202020204" pitchFamily="34" charset="0"/>
                <a:cs typeface="Arial" panose="020B0604020202020204" pitchFamily="34" charset="0"/>
              </a:rPr>
              <a:t>Inner Harbor Desalination site - April 21, April 28, May 5</a:t>
            </a:r>
          </a:p>
          <a:p>
            <a:pPr lvl="1"/>
            <a:r>
              <a:rPr lang="en-US" dirty="0">
                <a:solidFill>
                  <a:schemeClr val="bg1"/>
                </a:solidFill>
                <a:latin typeface="Arial" panose="020B0604020202020204" pitchFamily="34" charset="0"/>
                <a:cs typeface="Arial" panose="020B0604020202020204" pitchFamily="34" charset="0"/>
              </a:rPr>
              <a:t>Barney Davis – To be scheduled</a:t>
            </a:r>
          </a:p>
        </p:txBody>
      </p:sp>
      <p:sp>
        <p:nvSpPr>
          <p:cNvPr id="9" name="Rectangle 8">
            <a:extLst>
              <a:ext uri="{FF2B5EF4-FFF2-40B4-BE49-F238E27FC236}">
                <a16:creationId xmlns:a16="http://schemas.microsoft.com/office/drawing/2014/main" id="{9354708D-1C88-4739-9528-498606958D74}"/>
              </a:ext>
            </a:extLst>
          </p:cNvPr>
          <p:cNvSpPr/>
          <p:nvPr/>
        </p:nvSpPr>
        <p:spPr>
          <a:xfrm>
            <a:off x="0" y="18107"/>
            <a:ext cx="1937441" cy="365125"/>
          </a:xfrm>
          <a:prstGeom prst="rect">
            <a:avLst/>
          </a:prstGeom>
          <a:solidFill>
            <a:srgbClr val="004E85"/>
          </a:solidFill>
          <a:ln w="0">
            <a:solidFill>
              <a:srgbClr val="004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036BCAB-5F8A-4317-B080-1ED1F76D4548}"/>
              </a:ext>
            </a:extLst>
          </p:cNvPr>
          <p:cNvSpPr txBox="1"/>
          <p:nvPr/>
        </p:nvSpPr>
        <p:spPr>
          <a:xfrm>
            <a:off x="8810577" y="5938385"/>
            <a:ext cx="16738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Poppins Light" pitchFamily="2" charset="77"/>
                <a:ea typeface="+mn-ea"/>
                <a:cs typeface="Poppins Light" pitchFamily="2" charset="77"/>
              </a:rPr>
              <a:t>Presented by</a:t>
            </a:r>
          </a:p>
        </p:txBody>
      </p:sp>
      <p:pic>
        <p:nvPicPr>
          <p:cNvPr id="16" name="Picture 15">
            <a:extLst>
              <a:ext uri="{FF2B5EF4-FFF2-40B4-BE49-F238E27FC236}">
                <a16:creationId xmlns:a16="http://schemas.microsoft.com/office/drawing/2014/main" id="{22F3377F-5663-4D5B-9E86-561D15F36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534" y="6189001"/>
            <a:ext cx="2568087" cy="428015"/>
          </a:xfrm>
          <a:prstGeom prst="rect">
            <a:avLst/>
          </a:prstGeom>
        </p:spPr>
      </p:pic>
      <p:pic>
        <p:nvPicPr>
          <p:cNvPr id="2" name="Picture 1" descr="Logo&#10;&#10;Description automatically generated">
            <a:extLst>
              <a:ext uri="{FF2B5EF4-FFF2-40B4-BE49-F238E27FC236}">
                <a16:creationId xmlns:a16="http://schemas.microsoft.com/office/drawing/2014/main" id="{6B6C0194-B43F-1C7E-30D1-0D70E1570FE8}"/>
              </a:ext>
            </a:extLst>
          </p:cNvPr>
          <p:cNvPicPr>
            <a:picLocks noChangeAspect="1"/>
          </p:cNvPicPr>
          <p:nvPr/>
        </p:nvPicPr>
        <p:blipFill rotWithShape="1">
          <a:blip r:embed="rId5">
            <a:extLst>
              <a:ext uri="{28A0092B-C50C-407E-A947-70E740481C1C}">
                <a14:useLocalDpi xmlns:a14="http://schemas.microsoft.com/office/drawing/2010/main" val="0"/>
              </a:ext>
            </a:extLst>
          </a:blip>
          <a:srcRect t="21005" b="18299"/>
          <a:stretch/>
        </p:blipFill>
        <p:spPr>
          <a:xfrm>
            <a:off x="9914476" y="6105046"/>
            <a:ext cx="2114928" cy="752954"/>
          </a:xfrm>
          <a:prstGeom prst="rect">
            <a:avLst/>
          </a:prstGeom>
        </p:spPr>
      </p:pic>
    </p:spTree>
    <p:extLst>
      <p:ext uri="{BB962C8B-B14F-4D97-AF65-F5344CB8AC3E}">
        <p14:creationId xmlns:p14="http://schemas.microsoft.com/office/powerpoint/2010/main" val="36982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0147D52-ECC4-4097-87D8-22A459E53EF0}"/>
              </a:ext>
            </a:extLst>
          </p:cNvPr>
          <p:cNvSpPr txBox="1">
            <a:spLocks/>
          </p:cNvSpPr>
          <p:nvPr/>
        </p:nvSpPr>
        <p:spPr>
          <a:xfrm>
            <a:off x="16262" y="6564021"/>
            <a:ext cx="288540" cy="365125"/>
          </a:xfrm>
          <a:prstGeom prst="rect">
            <a:avLst/>
          </a:prstGeom>
        </p:spPr>
        <p:txBody>
          <a:bodyPr/>
          <a:ls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fld id="{E7276AF3-BAD3-429E-95FB-6056200389B5}" type="slidenum">
              <a:rPr lang="en-US" sz="1200" b="1" smtClean="0">
                <a:solidFill>
                  <a:srgbClr val="004E98"/>
                </a:solidFill>
                <a:latin typeface="Poppins SemiBold" pitchFamily="2" charset="77"/>
                <a:cs typeface="Poppins SemiBold" pitchFamily="2" charset="77"/>
              </a:rPr>
              <a:pPr eaLnBrk="1" fontAlgn="auto" hangingPunct="1">
                <a:spcBef>
                  <a:spcPts val="0"/>
                </a:spcBef>
                <a:spcAft>
                  <a:spcPts val="0"/>
                </a:spcAft>
                <a:defRPr/>
              </a:pPr>
              <a:t>5</a:t>
            </a:fld>
            <a:endParaRPr lang="en-US" sz="1200" b="1">
              <a:solidFill>
                <a:srgbClr val="004E98"/>
              </a:solidFill>
              <a:latin typeface="Poppins SemiBold" pitchFamily="2" charset="77"/>
              <a:cs typeface="Poppins SemiBold" pitchFamily="2" charset="77"/>
            </a:endParaRPr>
          </a:p>
        </p:txBody>
      </p:sp>
      <p:sp>
        <p:nvSpPr>
          <p:cNvPr id="13" name="Content Placeholder 5">
            <a:extLst>
              <a:ext uri="{FF2B5EF4-FFF2-40B4-BE49-F238E27FC236}">
                <a16:creationId xmlns:a16="http://schemas.microsoft.com/office/drawing/2014/main" id="{C7D41407-7312-50D4-2FDF-F3913838EE20}"/>
              </a:ext>
            </a:extLst>
          </p:cNvPr>
          <p:cNvSpPr>
            <a:spLocks noGrp="1"/>
          </p:cNvSpPr>
          <p:nvPr>
            <p:ph idx="1"/>
          </p:nvPr>
        </p:nvSpPr>
        <p:spPr>
          <a:xfrm>
            <a:off x="972018" y="2293744"/>
            <a:ext cx="4018435" cy="2561537"/>
          </a:xfrm>
        </p:spPr>
        <p:txBody>
          <a:bodyPr vert="horz" lIns="91440" tIns="45720" rIns="91440" bIns="45720" rtlCol="0" anchor="t">
            <a:noAutofit/>
          </a:bodyPr>
          <a:lstStyle/>
          <a:p>
            <a:pPr marL="0" indent="0">
              <a:buNone/>
            </a:pPr>
            <a:r>
              <a:rPr lang="en-US" sz="20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The Port of Corpus Christi has been working with </a:t>
            </a:r>
            <a:r>
              <a:rPr lang="en-US" sz="2000" dirty="0">
                <a:solidFill>
                  <a:schemeClr val="bg1">
                    <a:lumMod val="95000"/>
                  </a:schemeClr>
                </a:solidFill>
                <a:latin typeface="Arial" panose="020B0604020202020204" pitchFamily="34" charset="0"/>
                <a:cs typeface="Arial" panose="020B0604020202020204" pitchFamily="34" charset="0"/>
              </a:rPr>
              <a:t>stakeholders, potential customers, and other local constituents to develop a desalination facility on Harbor Island, which will help solve the Corpus Christi Area surface water issue.</a:t>
            </a:r>
          </a:p>
          <a:p>
            <a:pPr>
              <a:lnSpc>
                <a:spcPct val="100000"/>
              </a:lnSpc>
              <a:spcBef>
                <a:spcPts val="0"/>
              </a:spcBef>
              <a:spcAft>
                <a:spcPts val="600"/>
              </a:spcAft>
              <a:buClr>
                <a:schemeClr val="bg1"/>
              </a:buClr>
              <a:defRPr/>
            </a:pPr>
            <a:r>
              <a:rPr lang="en-US" sz="2000" dirty="0">
                <a:solidFill>
                  <a:prstClr val="white"/>
                </a:solidFill>
                <a:latin typeface="Arial" panose="020B0604020202020204" pitchFamily="34" charset="0"/>
                <a:ea typeface="+mn-lt"/>
                <a:cs typeface="Arial" panose="020B0604020202020204" pitchFamily="34" charset="0"/>
              </a:rPr>
              <a:t>Currently 100% reliant on surface water</a:t>
            </a:r>
          </a:p>
          <a:p>
            <a:pPr>
              <a:lnSpc>
                <a:spcPct val="100000"/>
              </a:lnSpc>
              <a:spcBef>
                <a:spcPts val="0"/>
              </a:spcBef>
              <a:spcAft>
                <a:spcPts val="600"/>
              </a:spcAft>
              <a:buClr>
                <a:schemeClr val="bg1"/>
              </a:buClr>
              <a:defRPr/>
            </a:pPr>
            <a:r>
              <a:rPr lang="en-US" sz="2000" dirty="0">
                <a:solidFill>
                  <a:prstClr val="white"/>
                </a:solidFill>
                <a:latin typeface="Arial" panose="020B0604020202020204" pitchFamily="34" charset="0"/>
                <a:ea typeface="+mn-lt"/>
                <a:cs typeface="Arial" panose="020B0604020202020204" pitchFamily="34" charset="0"/>
              </a:rPr>
              <a:t>Significant water shortages predicted in the near term</a:t>
            </a:r>
          </a:p>
        </p:txBody>
      </p:sp>
      <p:sp>
        <p:nvSpPr>
          <p:cNvPr id="14" name="Title 9">
            <a:extLst>
              <a:ext uri="{FF2B5EF4-FFF2-40B4-BE49-F238E27FC236}">
                <a16:creationId xmlns:a16="http://schemas.microsoft.com/office/drawing/2014/main" id="{18FD5C65-F4CD-BB0D-C663-5C2CEEC01917}"/>
              </a:ext>
            </a:extLst>
          </p:cNvPr>
          <p:cNvSpPr txBox="1">
            <a:spLocks noGrp="1"/>
          </p:cNvSpPr>
          <p:nvPr>
            <p:ph type="title"/>
          </p:nvPr>
        </p:nvSpPr>
        <p:spPr>
          <a:xfrm>
            <a:off x="935597" y="749844"/>
            <a:ext cx="3863372" cy="145167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ts val="528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6FCAE0"/>
                </a:solidFill>
                <a:effectLst/>
                <a:uLnTx/>
                <a:uFillTx/>
                <a:latin typeface="Arial" panose="020B0604020202020204" pitchFamily="34" charset="0"/>
                <a:ea typeface="+mn-ea"/>
                <a:cs typeface="Arial" panose="020B0604020202020204" pitchFamily="34" charset="0"/>
              </a:rPr>
              <a:t>Executive</a:t>
            </a: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Summary</a:t>
            </a:r>
          </a:p>
        </p:txBody>
      </p:sp>
      <p:sp>
        <p:nvSpPr>
          <p:cNvPr id="17" name="Content Placeholder 5">
            <a:extLst>
              <a:ext uri="{FF2B5EF4-FFF2-40B4-BE49-F238E27FC236}">
                <a16:creationId xmlns:a16="http://schemas.microsoft.com/office/drawing/2014/main" id="{D6663C93-EB3C-78C7-B8F1-DF9BB7A6FF7C}"/>
              </a:ext>
            </a:extLst>
          </p:cNvPr>
          <p:cNvSpPr txBox="1">
            <a:spLocks/>
          </p:cNvSpPr>
          <p:nvPr/>
        </p:nvSpPr>
        <p:spPr>
          <a:xfrm>
            <a:off x="5444141" y="614772"/>
            <a:ext cx="5519606" cy="8189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600" dirty="0">
                <a:solidFill>
                  <a:srgbClr val="92D050"/>
                </a:solidFill>
                <a:latin typeface="Arial" panose="020B0604020202020204" pitchFamily="34" charset="0"/>
                <a:cs typeface="Arial" panose="020B0604020202020204" pitchFamily="34" charset="0"/>
              </a:rPr>
              <a:t>A team of experts guided the project development process, including permitting and regulatory assessment, technology review, site planning, and cost analysis.</a:t>
            </a:r>
          </a:p>
        </p:txBody>
      </p:sp>
      <p:sp>
        <p:nvSpPr>
          <p:cNvPr id="2" name="Content Placeholder 5">
            <a:extLst>
              <a:ext uri="{FF2B5EF4-FFF2-40B4-BE49-F238E27FC236}">
                <a16:creationId xmlns:a16="http://schemas.microsoft.com/office/drawing/2014/main" id="{B5A349A3-0099-CA7A-970E-37E4DAD74610}"/>
              </a:ext>
            </a:extLst>
          </p:cNvPr>
          <p:cNvSpPr txBox="1">
            <a:spLocks/>
          </p:cNvSpPr>
          <p:nvPr/>
        </p:nvSpPr>
        <p:spPr>
          <a:xfrm>
            <a:off x="5232903" y="2232976"/>
            <a:ext cx="6275433" cy="27378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600"/>
              </a:spcAft>
              <a:buClr>
                <a:schemeClr val="bg1"/>
              </a:buClr>
              <a:defRPr/>
            </a:pPr>
            <a:r>
              <a:rPr lang="en-US" sz="2000" dirty="0">
                <a:solidFill>
                  <a:prstClr val="white"/>
                </a:solidFill>
                <a:latin typeface="Arial" panose="020B0604020202020204" pitchFamily="34" charset="0"/>
                <a:ea typeface="+mn-lt"/>
                <a:cs typeface="Arial" panose="020B0604020202020204" pitchFamily="34" charset="0"/>
              </a:rPr>
              <a:t>Drought-proof and sustainable water supply</a:t>
            </a:r>
            <a:br>
              <a:rPr lang="en-US" sz="2000" dirty="0">
                <a:solidFill>
                  <a:prstClr val="white"/>
                </a:solidFill>
                <a:latin typeface="Arial" panose="020B0604020202020204" pitchFamily="34" charset="0"/>
                <a:ea typeface="+mn-lt"/>
                <a:cs typeface="Arial" panose="020B0604020202020204" pitchFamily="34" charset="0"/>
              </a:rPr>
            </a:br>
            <a:r>
              <a:rPr lang="en-US" sz="2000" dirty="0">
                <a:solidFill>
                  <a:prstClr val="white"/>
                </a:solidFill>
                <a:latin typeface="Arial" panose="020B0604020202020204" pitchFamily="34" charset="0"/>
                <a:ea typeface="+mn-lt"/>
                <a:cs typeface="Arial" panose="020B0604020202020204" pitchFamily="34" charset="0"/>
              </a:rPr>
              <a:t>for the Corpus Christi Area</a:t>
            </a:r>
          </a:p>
          <a:p>
            <a:pPr fontAlgn="auto">
              <a:lnSpc>
                <a:spcPct val="100000"/>
              </a:lnSpc>
              <a:spcBef>
                <a:spcPts val="0"/>
              </a:spcBef>
              <a:spcAft>
                <a:spcPts val="600"/>
              </a:spcAft>
              <a:buClr>
                <a:schemeClr val="bg1"/>
              </a:buClr>
              <a:defRPr/>
            </a:pPr>
            <a:r>
              <a:rPr lang="en-US" sz="2000" dirty="0">
                <a:solidFill>
                  <a:prstClr val="white"/>
                </a:solidFill>
                <a:latin typeface="Arial" panose="020B0604020202020204" pitchFamily="34" charset="0"/>
                <a:ea typeface="+mn-lt"/>
                <a:cs typeface="Arial" panose="020B0604020202020204" pitchFamily="34" charset="0"/>
              </a:rPr>
              <a:t>Cost effective, environmentally cautious, and using state-of-the-art technology</a:t>
            </a:r>
          </a:p>
          <a:p>
            <a:pPr fontAlgn="auto">
              <a:lnSpc>
                <a:spcPct val="100000"/>
              </a:lnSpc>
              <a:spcBef>
                <a:spcPts val="0"/>
              </a:spcBef>
              <a:spcAft>
                <a:spcPts val="600"/>
              </a:spcAft>
              <a:buClr>
                <a:schemeClr val="bg1"/>
              </a:buClr>
              <a:defRPr/>
            </a:pPr>
            <a:r>
              <a:rPr lang="en-US" sz="2000" dirty="0">
                <a:solidFill>
                  <a:prstClr val="white"/>
                </a:solidFill>
                <a:latin typeface="Arial" panose="020B0604020202020204" pitchFamily="34" charset="0"/>
                <a:ea typeface="+mn-lt"/>
                <a:cs typeface="Arial" panose="020B0604020202020204" pitchFamily="34" charset="0"/>
              </a:rPr>
              <a:t>Planned for 50 MGD production with ability</a:t>
            </a:r>
            <a:br>
              <a:rPr lang="en-US" sz="2000" dirty="0">
                <a:solidFill>
                  <a:prstClr val="white"/>
                </a:solidFill>
                <a:latin typeface="Arial" panose="020B0604020202020204" pitchFamily="34" charset="0"/>
                <a:ea typeface="+mn-lt"/>
                <a:cs typeface="Arial" panose="020B0604020202020204" pitchFamily="34" charset="0"/>
              </a:rPr>
            </a:br>
            <a:r>
              <a:rPr lang="en-US" sz="2000" dirty="0">
                <a:solidFill>
                  <a:prstClr val="white"/>
                </a:solidFill>
                <a:latin typeface="Arial" panose="020B0604020202020204" pitchFamily="34" charset="0"/>
                <a:ea typeface="+mn-lt"/>
                <a:cs typeface="Arial" panose="020B0604020202020204" pitchFamily="34" charset="0"/>
              </a:rPr>
              <a:t>to expand to 100 MGD</a:t>
            </a:r>
          </a:p>
          <a:p>
            <a:pPr fontAlgn="auto">
              <a:lnSpc>
                <a:spcPct val="100000"/>
              </a:lnSpc>
              <a:spcBef>
                <a:spcPts val="0"/>
              </a:spcBef>
              <a:spcAft>
                <a:spcPts val="600"/>
              </a:spcAft>
              <a:buClr>
                <a:schemeClr val="bg1"/>
              </a:buClr>
              <a:defRPr/>
            </a:pPr>
            <a:r>
              <a:rPr lang="en-US" sz="2000" dirty="0">
                <a:solidFill>
                  <a:schemeClr val="bg1"/>
                </a:solidFill>
                <a:latin typeface="Arial" panose="020B0604020202020204" pitchFamily="34" charset="0"/>
                <a:ea typeface="+mn-lt"/>
                <a:cs typeface="Arial" panose="020B0604020202020204" pitchFamily="34" charset="0"/>
              </a:rPr>
              <a:t>Potential public private partnership with</a:t>
            </a:r>
            <a:br>
              <a:rPr lang="en-US" sz="2000" dirty="0">
                <a:solidFill>
                  <a:schemeClr val="bg1"/>
                </a:solidFill>
                <a:latin typeface="Arial" panose="020B0604020202020204" pitchFamily="34" charset="0"/>
                <a:ea typeface="+mn-lt"/>
                <a:cs typeface="Arial" panose="020B0604020202020204" pitchFamily="34" charset="0"/>
              </a:rPr>
            </a:br>
            <a:r>
              <a:rPr lang="en-US" sz="2000" dirty="0">
                <a:solidFill>
                  <a:schemeClr val="bg1"/>
                </a:solidFill>
                <a:latin typeface="Arial" panose="020B0604020202020204" pitchFamily="34" charset="0"/>
                <a:ea typeface="+mn-lt"/>
                <a:cs typeface="Arial" panose="020B0604020202020204" pitchFamily="34" charset="0"/>
              </a:rPr>
              <a:t>third-party operator</a:t>
            </a:r>
          </a:p>
          <a:p>
            <a:pPr fontAlgn="auto">
              <a:lnSpc>
                <a:spcPct val="100000"/>
              </a:lnSpc>
              <a:spcBef>
                <a:spcPts val="0"/>
              </a:spcBef>
              <a:spcAft>
                <a:spcPts val="600"/>
              </a:spcAft>
              <a:buClr>
                <a:schemeClr val="bg1"/>
              </a:buClr>
              <a:defRPr/>
            </a:pPr>
            <a:r>
              <a:rPr lang="en-US" sz="2000" dirty="0">
                <a:solidFill>
                  <a:schemeClr val="bg1"/>
                </a:solidFill>
                <a:latin typeface="Arial" panose="020B0604020202020204" pitchFamily="34" charset="0"/>
                <a:ea typeface="+mn-lt"/>
                <a:cs typeface="Arial" panose="020B0604020202020204" pitchFamily="34" charset="0"/>
              </a:rPr>
              <a:t>Expect to complete permit process and</a:t>
            </a:r>
            <a:br>
              <a:rPr lang="en-US" sz="2000" dirty="0">
                <a:solidFill>
                  <a:schemeClr val="bg1"/>
                </a:solidFill>
                <a:latin typeface="Arial" panose="020B0604020202020204" pitchFamily="34" charset="0"/>
                <a:ea typeface="+mn-lt"/>
                <a:cs typeface="Arial" panose="020B0604020202020204" pitchFamily="34" charset="0"/>
              </a:rPr>
            </a:br>
            <a:r>
              <a:rPr lang="en-US" sz="2000" dirty="0">
                <a:solidFill>
                  <a:schemeClr val="bg1"/>
                </a:solidFill>
                <a:latin typeface="Arial" panose="020B0604020202020204" pitchFamily="34" charset="0"/>
                <a:ea typeface="+mn-lt"/>
                <a:cs typeface="Arial" panose="020B0604020202020204" pitchFamily="34" charset="0"/>
              </a:rPr>
              <a:t>begin construction in 2024</a:t>
            </a:r>
          </a:p>
        </p:txBody>
      </p:sp>
      <p:sp>
        <p:nvSpPr>
          <p:cNvPr id="3" name="Content Placeholder 5">
            <a:extLst>
              <a:ext uri="{FF2B5EF4-FFF2-40B4-BE49-F238E27FC236}">
                <a16:creationId xmlns:a16="http://schemas.microsoft.com/office/drawing/2014/main" id="{18075BF6-33CD-69D6-1A2B-280BCE29749F}"/>
              </a:ext>
            </a:extLst>
          </p:cNvPr>
          <p:cNvSpPr txBox="1">
            <a:spLocks/>
          </p:cNvSpPr>
          <p:nvPr/>
        </p:nvSpPr>
        <p:spPr>
          <a:xfrm>
            <a:off x="5444141" y="1681466"/>
            <a:ext cx="3698365" cy="6387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1880"/>
              </a:lnSpc>
              <a:spcBef>
                <a:spcPts val="0"/>
              </a:spcBef>
              <a:spcAft>
                <a:spcPts val="0"/>
              </a:spcAft>
              <a:buClr>
                <a:srgbClr val="6FCAE0"/>
              </a:buClr>
              <a:buNone/>
              <a:defRPr/>
            </a:pPr>
            <a:r>
              <a:rPr lang="en-US" sz="2000" b="1" dirty="0">
                <a:solidFill>
                  <a:schemeClr val="bg1">
                    <a:lumMod val="95000"/>
                  </a:schemeClr>
                </a:solidFill>
                <a:latin typeface="Arial" panose="020B0604020202020204" pitchFamily="34" charset="0"/>
                <a:cs typeface="Arial" panose="020B0604020202020204" pitchFamily="34" charset="0"/>
              </a:rPr>
              <a:t>Harbor Island Desalination Project Overview</a:t>
            </a:r>
          </a:p>
        </p:txBody>
      </p:sp>
      <p:sp>
        <p:nvSpPr>
          <p:cNvPr id="11" name="Rectangle 10">
            <a:extLst>
              <a:ext uri="{FF2B5EF4-FFF2-40B4-BE49-F238E27FC236}">
                <a16:creationId xmlns:a16="http://schemas.microsoft.com/office/drawing/2014/main" id="{6EE3A29E-05B8-486A-B053-8A66C997F193}"/>
              </a:ext>
            </a:extLst>
          </p:cNvPr>
          <p:cNvSpPr/>
          <p:nvPr/>
        </p:nvSpPr>
        <p:spPr>
          <a:xfrm>
            <a:off x="0" y="18107"/>
            <a:ext cx="1937441" cy="646331"/>
          </a:xfrm>
          <a:prstGeom prst="rect">
            <a:avLst/>
          </a:prstGeom>
          <a:solidFill>
            <a:srgbClr val="004E85"/>
          </a:solidFill>
          <a:ln w="0">
            <a:solidFill>
              <a:srgbClr val="004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2350A35-09AE-43A7-8CC5-2A746FBBB83D}"/>
              </a:ext>
            </a:extLst>
          </p:cNvPr>
          <p:cNvSpPr txBox="1"/>
          <p:nvPr/>
        </p:nvSpPr>
        <p:spPr>
          <a:xfrm>
            <a:off x="8810577" y="5938385"/>
            <a:ext cx="16738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Poppins Light" pitchFamily="2" charset="77"/>
                <a:ea typeface="+mn-ea"/>
                <a:cs typeface="Poppins Light" pitchFamily="2" charset="77"/>
              </a:rPr>
              <a:t>Presented by</a:t>
            </a:r>
          </a:p>
        </p:txBody>
      </p:sp>
      <p:pic>
        <p:nvPicPr>
          <p:cNvPr id="19" name="Picture 18">
            <a:extLst>
              <a:ext uri="{FF2B5EF4-FFF2-40B4-BE49-F238E27FC236}">
                <a16:creationId xmlns:a16="http://schemas.microsoft.com/office/drawing/2014/main" id="{4CC90DB9-0D45-4BC1-8B25-4E34539BE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534" y="6189001"/>
            <a:ext cx="2568087" cy="428015"/>
          </a:xfrm>
          <a:prstGeom prst="rect">
            <a:avLst/>
          </a:prstGeom>
        </p:spPr>
      </p:pic>
      <p:pic>
        <p:nvPicPr>
          <p:cNvPr id="4" name="Picture 3" descr="Logo&#10;&#10;Description automatically generated">
            <a:extLst>
              <a:ext uri="{FF2B5EF4-FFF2-40B4-BE49-F238E27FC236}">
                <a16:creationId xmlns:a16="http://schemas.microsoft.com/office/drawing/2014/main" id="{F4857CB8-767A-A1D5-19C4-8666EA3AB746}"/>
              </a:ext>
            </a:extLst>
          </p:cNvPr>
          <p:cNvPicPr>
            <a:picLocks noChangeAspect="1"/>
          </p:cNvPicPr>
          <p:nvPr/>
        </p:nvPicPr>
        <p:blipFill rotWithShape="1">
          <a:blip r:embed="rId5">
            <a:extLst>
              <a:ext uri="{28A0092B-C50C-407E-A947-70E740481C1C}">
                <a14:useLocalDpi xmlns:a14="http://schemas.microsoft.com/office/drawing/2010/main" val="0"/>
              </a:ext>
            </a:extLst>
          </a:blip>
          <a:srcRect t="21005" b="18299"/>
          <a:stretch/>
        </p:blipFill>
        <p:spPr>
          <a:xfrm>
            <a:off x="9914476" y="6105046"/>
            <a:ext cx="2114928" cy="752954"/>
          </a:xfrm>
          <a:prstGeom prst="rect">
            <a:avLst/>
          </a:prstGeom>
        </p:spPr>
      </p:pic>
    </p:spTree>
    <p:extLst>
      <p:ext uri="{BB962C8B-B14F-4D97-AF65-F5344CB8AC3E}">
        <p14:creationId xmlns:p14="http://schemas.microsoft.com/office/powerpoint/2010/main" val="93752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0147D52-ECC4-4097-87D8-22A459E53EF0}"/>
              </a:ext>
            </a:extLst>
          </p:cNvPr>
          <p:cNvSpPr txBox="1">
            <a:spLocks/>
          </p:cNvSpPr>
          <p:nvPr/>
        </p:nvSpPr>
        <p:spPr>
          <a:xfrm>
            <a:off x="16262" y="6564021"/>
            <a:ext cx="288540" cy="365125"/>
          </a:xfrm>
          <a:prstGeom prst="rect">
            <a:avLst/>
          </a:prstGeom>
        </p:spPr>
        <p:txBody>
          <a:bodyPr/>
          <a:ls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fld id="{E7276AF3-BAD3-429E-95FB-6056200389B5}" type="slidenum">
              <a:rPr lang="en-US" sz="1200" b="1" smtClean="0">
                <a:solidFill>
                  <a:srgbClr val="004E98"/>
                </a:solidFill>
                <a:latin typeface="Poppins SemiBold" pitchFamily="2" charset="77"/>
                <a:cs typeface="Poppins SemiBold" pitchFamily="2" charset="77"/>
              </a:rPr>
              <a:pPr eaLnBrk="1" fontAlgn="auto" hangingPunct="1">
                <a:spcBef>
                  <a:spcPts val="0"/>
                </a:spcBef>
                <a:spcAft>
                  <a:spcPts val="0"/>
                </a:spcAft>
                <a:defRPr/>
              </a:pPr>
              <a:t>6</a:t>
            </a:fld>
            <a:endParaRPr lang="en-US" sz="1200" b="1">
              <a:solidFill>
                <a:srgbClr val="004E98"/>
              </a:solidFill>
              <a:latin typeface="Poppins SemiBold" pitchFamily="2" charset="77"/>
              <a:cs typeface="Poppins SemiBold" pitchFamily="2" charset="77"/>
            </a:endParaRPr>
          </a:p>
        </p:txBody>
      </p:sp>
      <p:sp>
        <p:nvSpPr>
          <p:cNvPr id="10" name="Title 9">
            <a:extLst>
              <a:ext uri="{FF2B5EF4-FFF2-40B4-BE49-F238E27FC236}">
                <a16:creationId xmlns:a16="http://schemas.microsoft.com/office/drawing/2014/main" id="{3F53A00D-5BC8-2167-1B7E-883C5FA993EF}"/>
              </a:ext>
            </a:extLst>
          </p:cNvPr>
          <p:cNvSpPr txBox="1">
            <a:spLocks noGrp="1"/>
          </p:cNvSpPr>
          <p:nvPr>
            <p:ph type="title"/>
          </p:nvPr>
        </p:nvSpPr>
        <p:spPr>
          <a:xfrm>
            <a:off x="903794" y="1369190"/>
            <a:ext cx="9997379" cy="707886"/>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Arial" panose="020B0604020202020204" pitchFamily="34" charset="0"/>
                <a:ea typeface="+mn-ea"/>
                <a:cs typeface="Arial" panose="020B0604020202020204" pitchFamily="34" charset="0"/>
              </a:rPr>
              <a:t>Permitting and Regulatory Assessment</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FD6B90D0-D71A-F9D1-A6CC-7EBAB14CF07B}"/>
              </a:ext>
            </a:extLst>
          </p:cNvPr>
          <p:cNvSpPr txBox="1"/>
          <p:nvPr/>
        </p:nvSpPr>
        <p:spPr>
          <a:xfrm>
            <a:off x="5961703" y="4325230"/>
            <a:ext cx="3753990" cy="461665"/>
          </a:xfrm>
          <a:prstGeom prst="rect">
            <a:avLst/>
          </a:prstGeom>
          <a:noFill/>
        </p:spPr>
        <p:txBody>
          <a:bodyPr wrap="square" rtlCol="0">
            <a:spAutoFit/>
          </a:bodyPr>
          <a:lstStyle/>
          <a:p>
            <a:r>
              <a:rPr lang="en-US" sz="1200" i="1" dirty="0">
                <a:solidFill>
                  <a:schemeClr val="bg1"/>
                </a:solidFill>
                <a:latin typeface="Arial" panose="020B0604020202020204" pitchFamily="34" charset="0"/>
                <a:cs typeface="Arial" panose="020B0604020202020204" pitchFamily="34" charset="0"/>
              </a:rPr>
              <a:t>*Texas Commission on Environmental Quality</a:t>
            </a:r>
          </a:p>
          <a:p>
            <a:r>
              <a:rPr lang="en-US" sz="1200" i="1" dirty="0">
                <a:solidFill>
                  <a:schemeClr val="bg1"/>
                </a:solidFill>
                <a:latin typeface="Arial" panose="020B0604020202020204" pitchFamily="34" charset="0"/>
                <a:cs typeface="Arial" panose="020B0604020202020204" pitchFamily="34" charset="0"/>
              </a:rPr>
              <a:t>**Texas General Land Office</a:t>
            </a:r>
          </a:p>
        </p:txBody>
      </p:sp>
      <p:sp>
        <p:nvSpPr>
          <p:cNvPr id="12" name="TextBox 11">
            <a:extLst>
              <a:ext uri="{FF2B5EF4-FFF2-40B4-BE49-F238E27FC236}">
                <a16:creationId xmlns:a16="http://schemas.microsoft.com/office/drawing/2014/main" id="{36640D80-2F52-E04C-28F0-71F80A3C2A7E}"/>
              </a:ext>
            </a:extLst>
          </p:cNvPr>
          <p:cNvSpPr txBox="1"/>
          <p:nvPr/>
        </p:nvSpPr>
        <p:spPr>
          <a:xfrm>
            <a:off x="925059" y="2309130"/>
            <a:ext cx="4330699" cy="443070"/>
          </a:xfrm>
          <a:prstGeom prst="rect">
            <a:avLst/>
          </a:prstGeom>
          <a:noFill/>
        </p:spPr>
        <p:txBody>
          <a:bodyPr wrap="square">
            <a:spAutoFit/>
          </a:bodyPr>
          <a:lstStyle/>
          <a:p>
            <a:pPr marL="0" marR="0" lvl="0" indent="0" algn="l" defTabSz="914400" rtl="0" eaLnBrk="1" fontAlgn="auto" latinLnBrk="0" hangingPunct="1">
              <a:lnSpc>
                <a:spcPts val="3080"/>
              </a:lnSpc>
              <a:spcBef>
                <a:spcPts val="0"/>
              </a:spcBef>
              <a:spcAft>
                <a:spcPts val="0"/>
              </a:spcAft>
              <a:buClrTx/>
              <a:buSzTx/>
              <a:buNone/>
              <a:tabLst/>
              <a:defRPr/>
            </a:pPr>
            <a:r>
              <a:rPr kumimoji="0" lang="en-US" b="1" u="none" strike="noStrike" kern="1200" cap="none" spc="100" normalizeH="0" noProof="0" dirty="0">
                <a:ln>
                  <a:noFill/>
                </a:ln>
                <a:solidFill>
                  <a:srgbClr val="6FCAE0"/>
                </a:solidFill>
                <a:effectLst/>
                <a:uLnTx/>
                <a:uFillTx/>
                <a:latin typeface="Arial" panose="020B0604020202020204" pitchFamily="34" charset="0"/>
                <a:ea typeface="+mn-lt"/>
                <a:cs typeface="Arial" panose="020B0604020202020204" pitchFamily="34" charset="0"/>
              </a:rPr>
              <a:t>WHAT PERMITS ARE REQUIRED:</a:t>
            </a:r>
            <a:endParaRPr lang="en-US" sz="1400" b="1" spc="100" dirty="0">
              <a:solidFill>
                <a:srgbClr val="6FCAE0"/>
              </a:solidFill>
              <a:latin typeface="Arial" panose="020B0604020202020204" pitchFamily="34" charset="0"/>
              <a:ea typeface="+mn-lt"/>
              <a:cs typeface="Arial" panose="020B0604020202020204" pitchFamily="34" charset="0"/>
            </a:endParaRPr>
          </a:p>
        </p:txBody>
      </p:sp>
      <p:sp>
        <p:nvSpPr>
          <p:cNvPr id="13" name="TextBox 12">
            <a:extLst>
              <a:ext uri="{FF2B5EF4-FFF2-40B4-BE49-F238E27FC236}">
                <a16:creationId xmlns:a16="http://schemas.microsoft.com/office/drawing/2014/main" id="{D535A99C-4439-8884-CC91-C6D36C86380C}"/>
              </a:ext>
            </a:extLst>
          </p:cNvPr>
          <p:cNvSpPr txBox="1"/>
          <p:nvPr/>
        </p:nvSpPr>
        <p:spPr>
          <a:xfrm>
            <a:off x="5907221" y="2363218"/>
            <a:ext cx="5263006" cy="394980"/>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None/>
              <a:tabLst/>
              <a:defRPr/>
            </a:pPr>
            <a:r>
              <a:rPr lang="en-US" b="1" spc="100" dirty="0">
                <a:solidFill>
                  <a:srgbClr val="6FCAE0"/>
                </a:solidFill>
                <a:latin typeface="Arial" panose="020B0604020202020204" pitchFamily="34" charset="0"/>
                <a:ea typeface="+mn-lt"/>
                <a:cs typeface="Arial" panose="020B0604020202020204" pitchFamily="34" charset="0"/>
              </a:rPr>
              <a:t>PERMIT APPLICATION REQUIREMENTS:</a:t>
            </a:r>
            <a:endParaRPr lang="en-US" sz="1400" b="1" spc="100" dirty="0">
              <a:solidFill>
                <a:srgbClr val="6FCAE0"/>
              </a:solidFill>
              <a:latin typeface="Arial" panose="020B0604020202020204" pitchFamily="34" charset="0"/>
              <a:ea typeface="+mn-lt"/>
              <a:cs typeface="Arial" panose="020B0604020202020204" pitchFamily="34" charset="0"/>
            </a:endParaRPr>
          </a:p>
        </p:txBody>
      </p:sp>
      <p:sp>
        <p:nvSpPr>
          <p:cNvPr id="14" name="TextBox 13">
            <a:extLst>
              <a:ext uri="{FF2B5EF4-FFF2-40B4-BE49-F238E27FC236}">
                <a16:creationId xmlns:a16="http://schemas.microsoft.com/office/drawing/2014/main" id="{7B2DB7E9-268F-1B2D-E4A2-968135EEC1B6}"/>
              </a:ext>
            </a:extLst>
          </p:cNvPr>
          <p:cNvSpPr txBox="1"/>
          <p:nvPr/>
        </p:nvSpPr>
        <p:spPr>
          <a:xfrm>
            <a:off x="925060" y="2800389"/>
            <a:ext cx="4525126" cy="2067233"/>
          </a:xfrm>
          <a:prstGeom prst="rect">
            <a:avLst/>
          </a:prstGeom>
          <a:noFill/>
        </p:spPr>
        <p:txBody>
          <a:bodyPr wrap="square">
            <a:spAutoFit/>
          </a:bodyPr>
          <a:lstStyle/>
          <a:p>
            <a:pPr marL="285750" marR="0" lvl="0" indent="-285750" algn="l" defTabSz="914400" rtl="0" eaLnBrk="1" fontAlgn="auto" latinLnBrk="0" hangingPunct="1">
              <a:lnSpc>
                <a:spcPts val="1800"/>
              </a:lnSpc>
              <a:spcBef>
                <a:spcPts val="700"/>
              </a:spcBef>
              <a:spcAft>
                <a:spcPts val="0"/>
              </a:spcAft>
              <a:buClr>
                <a:srgbClr val="6FCAE0"/>
              </a:buClr>
              <a:buSzTx/>
              <a:buFont typeface="Arial" panose="020B0604020202020204" pitchFamily="34" charset="0"/>
              <a:buChar char="•"/>
              <a:defRPr/>
            </a:pPr>
            <a:r>
              <a:rPr lang="en-US" sz="1600" dirty="0">
                <a:solidFill>
                  <a:srgbClr val="FFFFFF"/>
                </a:solidFill>
                <a:latin typeface="Arial" panose="020B0604020202020204" pitchFamily="34" charset="0"/>
                <a:cs typeface="Arial" panose="020B0604020202020204" pitchFamily="34" charset="0"/>
              </a:rPr>
              <a:t>Texas Pollutant Discharge Elimination System for discharge from outfall (TCEQ*)</a:t>
            </a:r>
          </a:p>
          <a:p>
            <a:pPr marL="285750" marR="0" lvl="0" indent="-285750" algn="l" defTabSz="914400" rtl="0" eaLnBrk="1" fontAlgn="auto" latinLnBrk="0" hangingPunct="1">
              <a:lnSpc>
                <a:spcPts val="1800"/>
              </a:lnSpc>
              <a:spcBef>
                <a:spcPts val="700"/>
              </a:spcBef>
              <a:spcAft>
                <a:spcPts val="0"/>
              </a:spcAft>
              <a:buClr>
                <a:srgbClr val="6FCAE0"/>
              </a:buClr>
              <a:buSzTx/>
              <a:buFont typeface="Arial" panose="020B0604020202020204" pitchFamily="34" charset="0"/>
              <a:buChar char="•"/>
              <a:defRPr/>
            </a:pPr>
            <a:r>
              <a:rPr lang="en-US" sz="1600" dirty="0">
                <a:solidFill>
                  <a:srgbClr val="FFFFFF"/>
                </a:solidFill>
                <a:latin typeface="Arial" panose="020B0604020202020204" pitchFamily="34" charset="0"/>
                <a:cs typeface="Arial" panose="020B0604020202020204" pitchFamily="34" charset="0"/>
              </a:rPr>
              <a:t>Submerged land</a:t>
            </a:r>
            <a:r>
              <a:rPr kumimoji="0" lang="en-US" sz="16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lang="en-US" sz="1600" dirty="0">
                <a:solidFill>
                  <a:srgbClr val="FFFFFF"/>
                </a:solidFill>
                <a:latin typeface="Arial" panose="020B0604020202020204" pitchFamily="34" charset="0"/>
                <a:cs typeface="Arial" panose="020B0604020202020204" pitchFamily="34" charset="0"/>
              </a:rPr>
              <a:t>lease for intake (</a:t>
            </a:r>
            <a:r>
              <a:rPr lang="en-US" sz="1600" dirty="0" err="1">
                <a:solidFill>
                  <a:srgbClr val="FFFFFF"/>
                </a:solidFill>
                <a:latin typeface="Arial" panose="020B0604020202020204" pitchFamily="34" charset="0"/>
                <a:cs typeface="Arial" panose="020B0604020202020204" pitchFamily="34" charset="0"/>
              </a:rPr>
              <a:t>TxGLO</a:t>
            </a:r>
            <a:r>
              <a:rPr lang="en-US" sz="1600" dirty="0">
                <a:solidFill>
                  <a:srgbClr val="FFFFFF"/>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ts val="1800"/>
              </a:lnSpc>
              <a:spcBef>
                <a:spcPts val="700"/>
              </a:spcBef>
              <a:spcAft>
                <a:spcPts val="0"/>
              </a:spcAft>
              <a:buClr>
                <a:srgbClr val="6FCAE0"/>
              </a:buClr>
              <a:buSzTx/>
              <a:buFont typeface="Arial" panose="020B0604020202020204" pitchFamily="34" charset="0"/>
              <a:buChar char="•"/>
              <a:defRPr/>
            </a:pPr>
            <a:r>
              <a:rPr lang="en-US" sz="1600" dirty="0">
                <a:solidFill>
                  <a:srgbClr val="FFFFFF"/>
                </a:solidFill>
                <a:latin typeface="Arial" panose="020B0604020202020204" pitchFamily="34" charset="0"/>
                <a:cs typeface="Arial" panose="020B0604020202020204" pitchFamily="34" charset="0"/>
              </a:rPr>
              <a:t>Easement for intake tunnel (</a:t>
            </a:r>
            <a:r>
              <a:rPr lang="en-US" sz="1600" dirty="0" err="1">
                <a:solidFill>
                  <a:srgbClr val="FFFFFF"/>
                </a:solidFill>
                <a:latin typeface="Arial" panose="020B0604020202020204" pitchFamily="34" charset="0"/>
                <a:cs typeface="Arial" panose="020B0604020202020204" pitchFamily="34" charset="0"/>
              </a:rPr>
              <a:t>TxGLO</a:t>
            </a:r>
            <a:r>
              <a:rPr lang="en-US" sz="1600" dirty="0">
                <a:solidFill>
                  <a:srgbClr val="FFFFFF"/>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ts val="1800"/>
              </a:lnSpc>
              <a:spcBef>
                <a:spcPts val="700"/>
              </a:spcBef>
              <a:spcAft>
                <a:spcPts val="0"/>
              </a:spcAft>
              <a:buClr>
                <a:srgbClr val="6FCAE0"/>
              </a:buClr>
              <a:buSzTx/>
              <a:buFont typeface="Arial" panose="020B0604020202020204" pitchFamily="34" charset="0"/>
              <a:buChar char="•"/>
              <a:defRPr/>
            </a:pPr>
            <a:r>
              <a:rPr lang="en-US" sz="1600" dirty="0">
                <a:solidFill>
                  <a:srgbClr val="FFFFFF"/>
                </a:solidFill>
                <a:latin typeface="Arial" panose="020B0604020202020204" pitchFamily="34" charset="0"/>
                <a:cs typeface="Arial" panose="020B0604020202020204" pitchFamily="34" charset="0"/>
              </a:rPr>
              <a:t>Water Rights Permit (TCEQ)</a:t>
            </a:r>
          </a:p>
          <a:p>
            <a:pPr marL="285750" marR="0" lvl="0" indent="-285750" algn="l" defTabSz="914400" rtl="0" eaLnBrk="1" fontAlgn="auto" latinLnBrk="0" hangingPunct="1">
              <a:lnSpc>
                <a:spcPts val="1800"/>
              </a:lnSpc>
              <a:spcBef>
                <a:spcPts val="700"/>
              </a:spcBef>
              <a:spcAft>
                <a:spcPts val="0"/>
              </a:spcAft>
              <a:buClr>
                <a:srgbClr val="6FCAE0"/>
              </a:buClr>
              <a:buSzTx/>
              <a:buFont typeface="Arial" panose="020B0604020202020204" pitchFamily="34" charset="0"/>
              <a:buChar char="•"/>
              <a:defRPr/>
            </a:pPr>
            <a:r>
              <a:rPr lang="en-US" sz="1600" dirty="0">
                <a:solidFill>
                  <a:srgbClr val="FFFFFF"/>
                </a:solidFill>
                <a:latin typeface="Arial" panose="020B0604020202020204" pitchFamily="34" charset="0"/>
                <a:cs typeface="Arial" panose="020B0604020202020204" pitchFamily="34" charset="0"/>
              </a:rPr>
              <a:t>Clean Water Act 404 Permit for intake and</a:t>
            </a:r>
            <a:br>
              <a:rPr lang="en-US" sz="1600" dirty="0">
                <a:solidFill>
                  <a:srgbClr val="FFFFFF"/>
                </a:solidFill>
                <a:latin typeface="Arial" panose="020B0604020202020204" pitchFamily="34" charset="0"/>
                <a:cs typeface="Arial" panose="020B0604020202020204" pitchFamily="34" charset="0"/>
              </a:rPr>
            </a:br>
            <a:r>
              <a:rPr lang="en-US" sz="1600" dirty="0">
                <a:solidFill>
                  <a:srgbClr val="FFFFFF"/>
                </a:solidFill>
                <a:latin typeface="Arial" panose="020B0604020202020204" pitchFamily="34" charset="0"/>
                <a:cs typeface="Arial" panose="020B0604020202020204" pitchFamily="34" charset="0"/>
              </a:rPr>
              <a:t>outfall (U.S. Army Corps of Engineers)</a:t>
            </a:r>
          </a:p>
        </p:txBody>
      </p:sp>
      <p:sp>
        <p:nvSpPr>
          <p:cNvPr id="15" name="TextBox 14">
            <a:extLst>
              <a:ext uri="{FF2B5EF4-FFF2-40B4-BE49-F238E27FC236}">
                <a16:creationId xmlns:a16="http://schemas.microsoft.com/office/drawing/2014/main" id="{8B06AE6E-F6E4-F2CF-055D-FD4A1266A31C}"/>
              </a:ext>
            </a:extLst>
          </p:cNvPr>
          <p:cNvSpPr txBox="1"/>
          <p:nvPr/>
        </p:nvSpPr>
        <p:spPr>
          <a:xfrm>
            <a:off x="5961703" y="2770476"/>
            <a:ext cx="4437380" cy="1196994"/>
          </a:xfrm>
          <a:prstGeom prst="rect">
            <a:avLst/>
          </a:prstGeom>
          <a:noFill/>
        </p:spPr>
        <p:txBody>
          <a:bodyPr wrap="square">
            <a:spAutoFit/>
          </a:bodyPr>
          <a:lstStyle/>
          <a:p>
            <a:pPr marL="285750" marR="0" lvl="0" indent="-285750" algn="l" defTabSz="914400" rtl="0" eaLnBrk="1" fontAlgn="auto" latinLnBrk="0" hangingPunct="1">
              <a:lnSpc>
                <a:spcPts val="2200"/>
              </a:lnSpc>
              <a:spcBef>
                <a:spcPts val="0"/>
              </a:spcBef>
              <a:spcAft>
                <a:spcPts val="0"/>
              </a:spcAft>
              <a:buClr>
                <a:srgbClr val="6FCAE0"/>
              </a:buClr>
              <a:buSzTx/>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Site layout and design</a:t>
            </a:r>
          </a:p>
          <a:p>
            <a:pPr marL="285750" marR="0" lvl="0" indent="-285750" algn="l" defTabSz="914400" rtl="0" eaLnBrk="1" fontAlgn="auto" latinLnBrk="0" hangingPunct="1">
              <a:lnSpc>
                <a:spcPts val="2200"/>
              </a:lnSpc>
              <a:spcBef>
                <a:spcPts val="0"/>
              </a:spcBef>
              <a:spcAft>
                <a:spcPts val="0"/>
              </a:spcAft>
              <a:buClr>
                <a:srgbClr val="6FCAE0"/>
              </a:buClr>
              <a:buSzTx/>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Intake and discharge technology and routes </a:t>
            </a:r>
          </a:p>
          <a:p>
            <a:pPr marL="285750" marR="0" lvl="0" indent="-285750" algn="l" defTabSz="914400" rtl="0" eaLnBrk="1" fontAlgn="auto" latinLnBrk="0" hangingPunct="1">
              <a:lnSpc>
                <a:spcPts val="2200"/>
              </a:lnSpc>
              <a:spcBef>
                <a:spcPts val="0"/>
              </a:spcBef>
              <a:spcAft>
                <a:spcPts val="0"/>
              </a:spcAft>
              <a:buClr>
                <a:srgbClr val="6FCAE0"/>
              </a:buClr>
              <a:buSzTx/>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Water quality sampling and modeling</a:t>
            </a:r>
          </a:p>
          <a:p>
            <a:pPr marL="285750" marR="0" lvl="0" indent="-285750" algn="l" defTabSz="914400" rtl="0" eaLnBrk="1" fontAlgn="auto" latinLnBrk="0" hangingPunct="1">
              <a:lnSpc>
                <a:spcPts val="2200"/>
              </a:lnSpc>
              <a:spcBef>
                <a:spcPts val="0"/>
              </a:spcBef>
              <a:spcAft>
                <a:spcPts val="0"/>
              </a:spcAft>
              <a:buClr>
                <a:srgbClr val="6FCAE0"/>
              </a:buClr>
              <a:buSzTx/>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Environmental and ecological assessment</a:t>
            </a:r>
          </a:p>
        </p:txBody>
      </p:sp>
      <p:sp>
        <p:nvSpPr>
          <p:cNvPr id="16" name="Rectangle 15">
            <a:extLst>
              <a:ext uri="{FF2B5EF4-FFF2-40B4-BE49-F238E27FC236}">
                <a16:creationId xmlns:a16="http://schemas.microsoft.com/office/drawing/2014/main" id="{D4E4D870-1F9C-BA1F-746D-4659EB56C3AD}"/>
              </a:ext>
            </a:extLst>
          </p:cNvPr>
          <p:cNvSpPr/>
          <p:nvPr/>
        </p:nvSpPr>
        <p:spPr>
          <a:xfrm>
            <a:off x="0" y="-19710"/>
            <a:ext cx="12192000" cy="466864"/>
          </a:xfrm>
          <a:prstGeom prst="rect">
            <a:avLst/>
          </a:prstGeom>
          <a:solidFill>
            <a:srgbClr val="00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CFEDA24-1295-7502-20DE-E3FC6D93609E}"/>
              </a:ext>
            </a:extLst>
          </p:cNvPr>
          <p:cNvSpPr txBox="1">
            <a:spLocks/>
          </p:cNvSpPr>
          <p:nvPr/>
        </p:nvSpPr>
        <p:spPr>
          <a:xfrm>
            <a:off x="304802" y="92220"/>
            <a:ext cx="7848350" cy="271613"/>
          </a:xfrm>
          <a:prstGeom prst="rect">
            <a:avLst/>
          </a:prstGeom>
          <a:noFill/>
        </p:spPr>
        <p:txBody>
          <a:bodyPr wrap="square" lIns="91440" tIns="45720" rIns="91440" bIns="45720" rtlCol="0" anchor="t">
            <a:spAutoFit/>
          </a:bodyPr>
          <a:lstStyle/>
          <a:p>
            <a:pPr marR="0" lvl="0" defTabSz="914400" rtl="0" eaLnBrk="1" fontAlgn="auto" latinLnBrk="0" hangingPunct="1">
              <a:lnSpc>
                <a:spcPts val="1520"/>
              </a:lnSpc>
              <a:spcBef>
                <a:spcPts val="0"/>
              </a:spcBef>
              <a:spcAft>
                <a:spcPts val="0"/>
              </a:spcAft>
              <a:buClrTx/>
              <a:buSzTx/>
              <a:tabLst/>
              <a:defRPr/>
            </a:pPr>
            <a:r>
              <a:rPr lang="en-US" sz="1200" spc="100" dirty="0">
                <a:solidFill>
                  <a:schemeClr val="bg1"/>
                </a:solidFill>
                <a:latin typeface="Arial" panose="020B0604020202020204" pitchFamily="34" charset="0"/>
                <a:ea typeface="+mn-lt"/>
                <a:cs typeface="Arial" panose="020B0604020202020204" pitchFamily="34" charset="0"/>
              </a:rPr>
              <a:t>P</a:t>
            </a:r>
            <a:r>
              <a:rPr kumimoji="0" lang="en-US" sz="1200" u="none" strike="noStrike" kern="1200" cap="none" spc="100" normalizeH="0" noProof="0" dirty="0">
                <a:ln>
                  <a:noFill/>
                </a:ln>
                <a:solidFill>
                  <a:schemeClr val="bg1"/>
                </a:solidFill>
                <a:effectLst/>
                <a:uLnTx/>
                <a:uFillTx/>
                <a:latin typeface="Arial" panose="020B0604020202020204" pitchFamily="34" charset="0"/>
                <a:ea typeface="+mn-lt"/>
                <a:cs typeface="Arial" panose="020B0604020202020204" pitchFamily="34" charset="0"/>
              </a:rPr>
              <a:t>ROCESS FOR </a:t>
            </a:r>
            <a:r>
              <a:rPr kumimoji="0" lang="en-US" sz="1200" b="1" u="none" strike="noStrike" kern="1200" cap="none" spc="100" normalizeH="0" noProof="0" dirty="0">
                <a:ln>
                  <a:noFill/>
                </a:ln>
                <a:solidFill>
                  <a:schemeClr val="bg1"/>
                </a:solidFill>
                <a:effectLst/>
                <a:uLnTx/>
                <a:uFillTx/>
                <a:latin typeface="Arial" panose="020B0604020202020204" pitchFamily="34" charset="0"/>
                <a:ea typeface="+mn-lt"/>
                <a:cs typeface="Arial" panose="020B0604020202020204" pitchFamily="34" charset="0"/>
              </a:rPr>
              <a:t>DESALINATION </a:t>
            </a:r>
            <a:r>
              <a:rPr lang="en-US" sz="1200" b="1" spc="100" dirty="0">
                <a:solidFill>
                  <a:schemeClr val="bg1"/>
                </a:solidFill>
                <a:latin typeface="Arial" panose="020B0604020202020204" pitchFamily="34" charset="0"/>
                <a:ea typeface="+mn-lt"/>
                <a:cs typeface="Arial" panose="020B0604020202020204" pitchFamily="34" charset="0"/>
              </a:rPr>
              <a:t>P</a:t>
            </a:r>
            <a:r>
              <a:rPr kumimoji="0" lang="en-US" sz="1200" b="1" u="none" strike="noStrike" kern="1200" cap="none" spc="100" normalizeH="0" noProof="0" dirty="0">
                <a:ln>
                  <a:noFill/>
                </a:ln>
                <a:solidFill>
                  <a:schemeClr val="bg1"/>
                </a:solidFill>
                <a:effectLst/>
                <a:uLnTx/>
                <a:uFillTx/>
                <a:latin typeface="Arial" panose="020B0604020202020204" pitchFamily="34" charset="0"/>
                <a:ea typeface="+mn-lt"/>
                <a:cs typeface="Arial" panose="020B0604020202020204" pitchFamily="34" charset="0"/>
              </a:rPr>
              <a:t>ROJECT DEVELOPMENT</a:t>
            </a:r>
          </a:p>
        </p:txBody>
      </p:sp>
      <p:sp>
        <p:nvSpPr>
          <p:cNvPr id="20" name="TextBox 19">
            <a:extLst>
              <a:ext uri="{FF2B5EF4-FFF2-40B4-BE49-F238E27FC236}">
                <a16:creationId xmlns:a16="http://schemas.microsoft.com/office/drawing/2014/main" id="{5FCFEBF5-7078-47D7-97CC-5910FC7EDA41}"/>
              </a:ext>
            </a:extLst>
          </p:cNvPr>
          <p:cNvSpPr txBox="1"/>
          <p:nvPr/>
        </p:nvSpPr>
        <p:spPr>
          <a:xfrm>
            <a:off x="8810577" y="5938385"/>
            <a:ext cx="16738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Poppins Light" pitchFamily="2" charset="77"/>
                <a:ea typeface="+mn-ea"/>
                <a:cs typeface="Poppins Light" pitchFamily="2" charset="77"/>
              </a:rPr>
              <a:t>Presented by</a:t>
            </a:r>
          </a:p>
        </p:txBody>
      </p:sp>
      <p:pic>
        <p:nvPicPr>
          <p:cNvPr id="22" name="Picture 21">
            <a:extLst>
              <a:ext uri="{FF2B5EF4-FFF2-40B4-BE49-F238E27FC236}">
                <a16:creationId xmlns:a16="http://schemas.microsoft.com/office/drawing/2014/main" id="{9DF0E74E-C4C7-4593-A099-F2A57BF00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534" y="6189001"/>
            <a:ext cx="2568087" cy="428015"/>
          </a:xfrm>
          <a:prstGeom prst="rect">
            <a:avLst/>
          </a:prstGeom>
        </p:spPr>
      </p:pic>
      <p:pic>
        <p:nvPicPr>
          <p:cNvPr id="2" name="Picture 1" descr="Logo&#10;&#10;Description automatically generated">
            <a:extLst>
              <a:ext uri="{FF2B5EF4-FFF2-40B4-BE49-F238E27FC236}">
                <a16:creationId xmlns:a16="http://schemas.microsoft.com/office/drawing/2014/main" id="{AD88B3D6-E8C9-BB1B-3195-D79785F85428}"/>
              </a:ext>
            </a:extLst>
          </p:cNvPr>
          <p:cNvPicPr>
            <a:picLocks noChangeAspect="1"/>
          </p:cNvPicPr>
          <p:nvPr/>
        </p:nvPicPr>
        <p:blipFill rotWithShape="1">
          <a:blip r:embed="rId5">
            <a:extLst>
              <a:ext uri="{28A0092B-C50C-407E-A947-70E740481C1C}">
                <a14:useLocalDpi xmlns:a14="http://schemas.microsoft.com/office/drawing/2010/main" val="0"/>
              </a:ext>
            </a:extLst>
          </a:blip>
          <a:srcRect t="21005" b="18299"/>
          <a:stretch/>
        </p:blipFill>
        <p:spPr>
          <a:xfrm>
            <a:off x="9914476" y="6105046"/>
            <a:ext cx="2114928" cy="752954"/>
          </a:xfrm>
          <a:prstGeom prst="rect">
            <a:avLst/>
          </a:prstGeom>
        </p:spPr>
      </p:pic>
    </p:spTree>
    <p:extLst>
      <p:ext uri="{BB962C8B-B14F-4D97-AF65-F5344CB8AC3E}">
        <p14:creationId xmlns:p14="http://schemas.microsoft.com/office/powerpoint/2010/main" val="225592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0147D52-ECC4-4097-87D8-22A459E53EF0}"/>
              </a:ext>
            </a:extLst>
          </p:cNvPr>
          <p:cNvSpPr txBox="1">
            <a:spLocks/>
          </p:cNvSpPr>
          <p:nvPr/>
        </p:nvSpPr>
        <p:spPr>
          <a:xfrm>
            <a:off x="16262" y="6564021"/>
            <a:ext cx="288540" cy="365125"/>
          </a:xfrm>
          <a:prstGeom prst="rect">
            <a:avLst/>
          </a:prstGeom>
        </p:spPr>
        <p:txBody>
          <a:bodyPr/>
          <a:ls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fld id="{E7276AF3-BAD3-429E-95FB-6056200389B5}" type="slidenum">
              <a:rPr lang="en-US" sz="1200" b="1" smtClean="0">
                <a:solidFill>
                  <a:srgbClr val="004E98"/>
                </a:solidFill>
                <a:latin typeface="Poppins SemiBold" pitchFamily="2" charset="77"/>
                <a:cs typeface="Poppins SemiBold" pitchFamily="2" charset="77"/>
              </a:rPr>
              <a:pPr eaLnBrk="1" fontAlgn="auto" hangingPunct="1">
                <a:spcBef>
                  <a:spcPts val="0"/>
                </a:spcBef>
                <a:spcAft>
                  <a:spcPts val="0"/>
                </a:spcAft>
                <a:defRPr/>
              </a:pPr>
              <a:t>7</a:t>
            </a:fld>
            <a:endParaRPr lang="en-US" sz="1200" b="1">
              <a:solidFill>
                <a:srgbClr val="004E98"/>
              </a:solidFill>
              <a:latin typeface="Poppins SemiBold" pitchFamily="2" charset="77"/>
              <a:cs typeface="Poppins SemiBold" pitchFamily="2" charset="77"/>
            </a:endParaRPr>
          </a:p>
        </p:txBody>
      </p:sp>
      <p:sp>
        <p:nvSpPr>
          <p:cNvPr id="39" name="Title 9">
            <a:extLst>
              <a:ext uri="{FF2B5EF4-FFF2-40B4-BE49-F238E27FC236}">
                <a16:creationId xmlns:a16="http://schemas.microsoft.com/office/drawing/2014/main" id="{D0A736CC-7CF3-057F-A7BE-2BF2CF5D983B}"/>
              </a:ext>
            </a:extLst>
          </p:cNvPr>
          <p:cNvSpPr txBox="1">
            <a:spLocks noGrp="1"/>
          </p:cNvSpPr>
          <p:nvPr>
            <p:ph type="title"/>
          </p:nvPr>
        </p:nvSpPr>
        <p:spPr>
          <a:xfrm>
            <a:off x="1056523" y="1214535"/>
            <a:ext cx="9997379" cy="707886"/>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Permit Materials and Status</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8" name="TextBox 47">
            <a:extLst>
              <a:ext uri="{FF2B5EF4-FFF2-40B4-BE49-F238E27FC236}">
                <a16:creationId xmlns:a16="http://schemas.microsoft.com/office/drawing/2014/main" id="{2F8EB84A-4656-EB70-41B7-869961BBA70A}"/>
              </a:ext>
            </a:extLst>
          </p:cNvPr>
          <p:cNvSpPr txBox="1"/>
          <p:nvPr/>
        </p:nvSpPr>
        <p:spPr>
          <a:xfrm>
            <a:off x="1111203" y="2178488"/>
            <a:ext cx="4330700" cy="923330"/>
          </a:xfrm>
          <a:prstGeom prst="rect">
            <a:avLst/>
          </a:prstGeom>
          <a:noFill/>
        </p:spPr>
        <p:txBody>
          <a:bodyPr wrap="square">
            <a:spAutoFit/>
          </a:bodyPr>
          <a:lstStyle/>
          <a:p>
            <a:r>
              <a:rPr lang="en-US" dirty="0">
                <a:solidFill>
                  <a:srgbClr val="FFFFFF"/>
                </a:solidFill>
                <a:effectLst/>
                <a:latin typeface="Helvetica" pitchFamily="2" charset="0"/>
              </a:rPr>
              <a:t>Port </a:t>
            </a:r>
            <a:r>
              <a:rPr lang="en-US" dirty="0">
                <a:solidFill>
                  <a:srgbClr val="FFFFFF"/>
                </a:solidFill>
                <a:latin typeface="Helvetica" pitchFamily="2" charset="0"/>
              </a:rPr>
              <a:t>of Corpus Christi</a:t>
            </a:r>
            <a:r>
              <a:rPr lang="en-US" dirty="0">
                <a:solidFill>
                  <a:srgbClr val="FFFFFF"/>
                </a:solidFill>
                <a:effectLst/>
                <a:latin typeface="Helvetica" pitchFamily="2" charset="0"/>
              </a:rPr>
              <a:t> experts developed</a:t>
            </a:r>
          </a:p>
          <a:p>
            <a:r>
              <a:rPr lang="en-US" dirty="0">
                <a:solidFill>
                  <a:srgbClr val="FFFFFF"/>
                </a:solidFill>
                <a:effectLst/>
                <a:latin typeface="Helvetica" pitchFamily="2" charset="0"/>
              </a:rPr>
              <a:t>research-backed reports and plans to support robust permit applications:</a:t>
            </a:r>
          </a:p>
        </p:txBody>
      </p:sp>
      <p:sp>
        <p:nvSpPr>
          <p:cNvPr id="51" name="TextBox 50">
            <a:extLst>
              <a:ext uri="{FF2B5EF4-FFF2-40B4-BE49-F238E27FC236}">
                <a16:creationId xmlns:a16="http://schemas.microsoft.com/office/drawing/2014/main" id="{274D4CCF-A9D5-AD5A-FD1A-6D012D871602}"/>
              </a:ext>
            </a:extLst>
          </p:cNvPr>
          <p:cNvSpPr txBox="1"/>
          <p:nvPr/>
        </p:nvSpPr>
        <p:spPr>
          <a:xfrm>
            <a:off x="1111203" y="3227039"/>
            <a:ext cx="4330700" cy="2326342"/>
          </a:xfrm>
          <a:prstGeom prst="rect">
            <a:avLst/>
          </a:prstGeom>
          <a:noFill/>
        </p:spPr>
        <p:txBody>
          <a:bodyPr wrap="square">
            <a:spAutoFit/>
          </a:bodyPr>
          <a:lstStyle/>
          <a:p>
            <a:pPr marL="285750" indent="-285750">
              <a:lnSpc>
                <a:spcPts val="1680"/>
              </a:lnSpc>
              <a:spcBef>
                <a:spcPts val="700"/>
              </a:spcBef>
              <a:buClr>
                <a:srgbClr val="6FCAE0"/>
              </a:buClr>
              <a:buFont typeface="Arial" panose="020B0604020202020204" pitchFamily="34" charset="0"/>
              <a:buChar char="•"/>
              <a:defRPr/>
            </a:pPr>
            <a: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Water Conservation and Drought</a:t>
            </a:r>
            <a:b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br>
            <a: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Contingency Plans </a:t>
            </a:r>
          </a:p>
          <a:p>
            <a:pPr marL="285750" indent="-285750">
              <a:lnSpc>
                <a:spcPts val="1680"/>
              </a:lnSpc>
              <a:spcBef>
                <a:spcPts val="700"/>
              </a:spcBef>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Impingement &amp; Entrainment Report</a:t>
            </a:r>
          </a:p>
          <a:p>
            <a:pPr marL="285750" indent="-285750">
              <a:lnSpc>
                <a:spcPts val="1680"/>
              </a:lnSpc>
              <a:spcBef>
                <a:spcPts val="700"/>
              </a:spcBef>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Threatened &amp; Endangered Species</a:t>
            </a:r>
            <a:endPar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endParaRPr>
          </a:p>
          <a:p>
            <a:pPr marL="285750" indent="-285750">
              <a:lnSpc>
                <a:spcPts val="1680"/>
              </a:lnSpc>
              <a:spcBef>
                <a:spcPts val="700"/>
              </a:spcBef>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Basis of Design Report</a:t>
            </a:r>
          </a:p>
          <a:p>
            <a:pPr marL="285750" indent="-285750">
              <a:lnSpc>
                <a:spcPts val="1680"/>
              </a:lnSpc>
              <a:spcBef>
                <a:spcPts val="700"/>
              </a:spcBef>
              <a:buClr>
                <a:srgbClr val="6FCAE0"/>
              </a:buClr>
              <a:buFont typeface="Arial" panose="020B0604020202020204" pitchFamily="34" charset="0"/>
              <a:buChar char="•"/>
              <a:defRPr/>
            </a:pPr>
            <a: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Conceptual Designs</a:t>
            </a:r>
          </a:p>
          <a:p>
            <a:pPr marL="285750" indent="-285750">
              <a:lnSpc>
                <a:spcPts val="1680"/>
              </a:lnSpc>
              <a:spcBef>
                <a:spcPts val="700"/>
              </a:spcBef>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Construction Methodology and Conditions</a:t>
            </a:r>
          </a:p>
          <a:p>
            <a:pPr marL="0" marR="0" lvl="0" indent="0" algn="l" defTabSz="914400" rtl="0" eaLnBrk="1" fontAlgn="auto" latinLnBrk="0" hangingPunct="1">
              <a:lnSpc>
                <a:spcPts val="2280"/>
              </a:lnSpc>
              <a:spcBef>
                <a:spcPts val="0"/>
              </a:spcBef>
              <a:spcAft>
                <a:spcPts val="0"/>
              </a:spcAft>
              <a:buClrTx/>
              <a:buSzTx/>
              <a:buNone/>
              <a:tabLst/>
              <a:defRPr/>
            </a:pPr>
            <a:endParaRPr lang="en-US" sz="1300" dirty="0">
              <a:solidFill>
                <a:prstClr val="white"/>
              </a:solidFill>
              <a:latin typeface="Arial" panose="020B0604020202020204" pitchFamily="34" charset="0"/>
              <a:ea typeface="+mn-lt"/>
              <a:cs typeface="Arial" panose="020B0604020202020204" pitchFamily="34" charset="0"/>
            </a:endParaRPr>
          </a:p>
        </p:txBody>
      </p:sp>
      <p:sp>
        <p:nvSpPr>
          <p:cNvPr id="2" name="Rectangle 1">
            <a:extLst>
              <a:ext uri="{FF2B5EF4-FFF2-40B4-BE49-F238E27FC236}">
                <a16:creationId xmlns:a16="http://schemas.microsoft.com/office/drawing/2014/main" id="{A498B576-4A0D-AFA5-A859-889FF5BDC76D}"/>
              </a:ext>
            </a:extLst>
          </p:cNvPr>
          <p:cNvSpPr/>
          <p:nvPr/>
        </p:nvSpPr>
        <p:spPr>
          <a:xfrm>
            <a:off x="0" y="-19710"/>
            <a:ext cx="12192000" cy="466864"/>
          </a:xfrm>
          <a:prstGeom prst="rect">
            <a:avLst/>
          </a:prstGeom>
          <a:solidFill>
            <a:srgbClr val="00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8B4C33-0ADA-CB9B-4A87-C081B69ABEBF}"/>
              </a:ext>
            </a:extLst>
          </p:cNvPr>
          <p:cNvSpPr txBox="1"/>
          <p:nvPr/>
        </p:nvSpPr>
        <p:spPr>
          <a:xfrm>
            <a:off x="6147730" y="2546061"/>
            <a:ext cx="4627643" cy="2528897"/>
          </a:xfrm>
          <a:prstGeom prst="rect">
            <a:avLst/>
          </a:prstGeom>
          <a:noFill/>
        </p:spPr>
        <p:txBody>
          <a:bodyPr wrap="square">
            <a:spAutoFit/>
          </a:bodyPr>
          <a:lstStyle/>
          <a:p>
            <a:pPr marL="285750" indent="-285750">
              <a:lnSpc>
                <a:spcPts val="1780"/>
              </a:lnSpc>
              <a:spcBef>
                <a:spcPts val="700"/>
              </a:spcBef>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TPDES Permit Issued – Awaiting EPA concurrence </a:t>
            </a:r>
          </a:p>
          <a:p>
            <a:pPr marL="285750" indent="-285750">
              <a:lnSpc>
                <a:spcPts val="1780"/>
              </a:lnSpc>
              <a:spcBef>
                <a:spcPts val="700"/>
              </a:spcBef>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Water Rights administratively complete</a:t>
            </a:r>
          </a:p>
          <a:p>
            <a:pPr marL="285750" indent="-285750">
              <a:lnSpc>
                <a:spcPts val="1780"/>
              </a:lnSpc>
              <a:spcBef>
                <a:spcPts val="700"/>
              </a:spcBef>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Lease and Easement applications submitted</a:t>
            </a:r>
            <a:br>
              <a:rPr lang="en-US" sz="1600" dirty="0">
                <a:solidFill>
                  <a:prstClr val="white"/>
                </a:solidFill>
                <a:latin typeface="Arial" panose="020B0604020202020204" pitchFamily="34" charset="0"/>
                <a:ea typeface="+mn-lt"/>
                <a:cs typeface="Arial" panose="020B0604020202020204" pitchFamily="34" charset="0"/>
              </a:rPr>
            </a:br>
            <a:r>
              <a:rPr lang="en-US" sz="1600" dirty="0">
                <a:solidFill>
                  <a:prstClr val="white"/>
                </a:solidFill>
                <a:latin typeface="Arial" panose="020B0604020202020204" pitchFamily="34" charset="0"/>
                <a:ea typeface="+mn-lt"/>
                <a:cs typeface="Arial" panose="020B0604020202020204" pitchFamily="34" charset="0"/>
              </a:rPr>
              <a:t>to TXGLO</a:t>
            </a:r>
          </a:p>
          <a:p>
            <a:pPr marL="285750" indent="-285750">
              <a:lnSpc>
                <a:spcPts val="1780"/>
              </a:lnSpc>
              <a:spcBef>
                <a:spcPts val="700"/>
              </a:spcBef>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CWA 404 Application submitted to Army</a:t>
            </a:r>
            <a:br>
              <a:rPr lang="en-US" sz="1600" dirty="0">
                <a:solidFill>
                  <a:prstClr val="white"/>
                </a:solidFill>
                <a:latin typeface="Arial" panose="020B0604020202020204" pitchFamily="34" charset="0"/>
                <a:ea typeface="+mn-lt"/>
                <a:cs typeface="Arial" panose="020B0604020202020204" pitchFamily="34" charset="0"/>
              </a:rPr>
            </a:br>
            <a:r>
              <a:rPr lang="en-US" sz="1600" dirty="0">
                <a:solidFill>
                  <a:prstClr val="white"/>
                </a:solidFill>
                <a:latin typeface="Arial" panose="020B0604020202020204" pitchFamily="34" charset="0"/>
                <a:ea typeface="+mn-lt"/>
                <a:cs typeface="Arial" panose="020B0604020202020204" pitchFamily="34" charset="0"/>
              </a:rPr>
              <a:t>Corp of Engineers</a:t>
            </a:r>
          </a:p>
          <a:p>
            <a:pPr marL="285750" indent="-285750">
              <a:lnSpc>
                <a:spcPts val="1780"/>
              </a:lnSpc>
              <a:spcBef>
                <a:spcPts val="700"/>
              </a:spcBef>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Building and pipeline permitting approvals may be sought closer to construction </a:t>
            </a:r>
          </a:p>
        </p:txBody>
      </p:sp>
      <p:sp>
        <p:nvSpPr>
          <p:cNvPr id="10" name="TextBox 9">
            <a:extLst>
              <a:ext uri="{FF2B5EF4-FFF2-40B4-BE49-F238E27FC236}">
                <a16:creationId xmlns:a16="http://schemas.microsoft.com/office/drawing/2014/main" id="{A2B7E01E-18B0-9948-1F12-9414A8A2FCFC}"/>
              </a:ext>
            </a:extLst>
          </p:cNvPr>
          <p:cNvSpPr txBox="1"/>
          <p:nvPr/>
        </p:nvSpPr>
        <p:spPr>
          <a:xfrm>
            <a:off x="6098572" y="2137381"/>
            <a:ext cx="5016500" cy="389081"/>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None/>
              <a:tabLst/>
              <a:defRPr/>
            </a:pPr>
            <a:r>
              <a:rPr lang="en-US" sz="1600" b="1" spc="100" dirty="0">
                <a:solidFill>
                  <a:srgbClr val="6FCAE0"/>
                </a:solidFill>
                <a:latin typeface="Arial" panose="020B0604020202020204" pitchFamily="34" charset="0"/>
                <a:ea typeface="+mn-lt"/>
                <a:cs typeface="Arial" panose="020B0604020202020204" pitchFamily="34" charset="0"/>
              </a:rPr>
              <a:t>STATUS OF PENDING APPLICATIONS:</a:t>
            </a:r>
            <a:endParaRPr lang="en-US" sz="1200" b="1" spc="100" dirty="0">
              <a:solidFill>
                <a:srgbClr val="6FCAE0"/>
              </a:solidFill>
              <a:latin typeface="Arial" panose="020B0604020202020204" pitchFamily="34" charset="0"/>
              <a:ea typeface="+mn-lt"/>
              <a:cs typeface="Arial" panose="020B0604020202020204" pitchFamily="34" charset="0"/>
            </a:endParaRPr>
          </a:p>
        </p:txBody>
      </p:sp>
      <p:sp>
        <p:nvSpPr>
          <p:cNvPr id="13" name="TextBox 12">
            <a:extLst>
              <a:ext uri="{FF2B5EF4-FFF2-40B4-BE49-F238E27FC236}">
                <a16:creationId xmlns:a16="http://schemas.microsoft.com/office/drawing/2014/main" id="{9107FE3C-BDEA-E57E-369D-B9E77311F5FA}"/>
              </a:ext>
            </a:extLst>
          </p:cNvPr>
          <p:cNvSpPr txBox="1">
            <a:spLocks/>
          </p:cNvSpPr>
          <p:nvPr/>
        </p:nvSpPr>
        <p:spPr>
          <a:xfrm>
            <a:off x="304802" y="92220"/>
            <a:ext cx="7848350" cy="271613"/>
          </a:xfrm>
          <a:prstGeom prst="rect">
            <a:avLst/>
          </a:prstGeom>
          <a:noFill/>
        </p:spPr>
        <p:txBody>
          <a:bodyPr wrap="square" lIns="91440" tIns="45720" rIns="91440" bIns="45720" rtlCol="0" anchor="t">
            <a:spAutoFit/>
          </a:bodyPr>
          <a:lstStyle/>
          <a:p>
            <a:pPr marR="0" lvl="0" defTabSz="914400" rtl="0" eaLnBrk="1" fontAlgn="auto" latinLnBrk="0" hangingPunct="1">
              <a:lnSpc>
                <a:spcPts val="1520"/>
              </a:lnSpc>
              <a:spcBef>
                <a:spcPts val="0"/>
              </a:spcBef>
              <a:spcAft>
                <a:spcPts val="0"/>
              </a:spcAft>
              <a:buClrTx/>
              <a:buSzTx/>
              <a:tabLst/>
              <a:defRPr/>
            </a:pPr>
            <a:r>
              <a:rPr lang="en-US" sz="1200" spc="100" dirty="0">
                <a:solidFill>
                  <a:schemeClr val="bg1"/>
                </a:solidFill>
                <a:latin typeface="Arial" panose="020B0604020202020204" pitchFamily="34" charset="0"/>
                <a:ea typeface="+mn-lt"/>
                <a:cs typeface="Arial" panose="020B0604020202020204" pitchFamily="34" charset="0"/>
              </a:rPr>
              <a:t>P</a:t>
            </a:r>
            <a:r>
              <a:rPr kumimoji="0" lang="en-US" sz="1200" u="none" strike="noStrike" kern="1200" cap="none" spc="100" normalizeH="0" noProof="0" dirty="0">
                <a:ln>
                  <a:noFill/>
                </a:ln>
                <a:solidFill>
                  <a:schemeClr val="bg1"/>
                </a:solidFill>
                <a:effectLst/>
                <a:uLnTx/>
                <a:uFillTx/>
                <a:latin typeface="Arial" panose="020B0604020202020204" pitchFamily="34" charset="0"/>
                <a:ea typeface="+mn-lt"/>
                <a:cs typeface="Arial" panose="020B0604020202020204" pitchFamily="34" charset="0"/>
              </a:rPr>
              <a:t>ROCESS FOR </a:t>
            </a:r>
            <a:r>
              <a:rPr kumimoji="0" lang="en-US" sz="1200" b="1" u="none" strike="noStrike" kern="1200" cap="none" spc="100" normalizeH="0" noProof="0" dirty="0">
                <a:ln>
                  <a:noFill/>
                </a:ln>
                <a:solidFill>
                  <a:schemeClr val="bg1"/>
                </a:solidFill>
                <a:effectLst/>
                <a:uLnTx/>
                <a:uFillTx/>
                <a:latin typeface="Arial" panose="020B0604020202020204" pitchFamily="34" charset="0"/>
                <a:ea typeface="+mn-lt"/>
                <a:cs typeface="Arial" panose="020B0604020202020204" pitchFamily="34" charset="0"/>
              </a:rPr>
              <a:t>DESALINATION </a:t>
            </a:r>
            <a:r>
              <a:rPr lang="en-US" sz="1200" b="1" spc="100" dirty="0">
                <a:solidFill>
                  <a:schemeClr val="bg1"/>
                </a:solidFill>
                <a:latin typeface="Arial" panose="020B0604020202020204" pitchFamily="34" charset="0"/>
                <a:ea typeface="+mn-lt"/>
                <a:cs typeface="Arial" panose="020B0604020202020204" pitchFamily="34" charset="0"/>
              </a:rPr>
              <a:t>P</a:t>
            </a:r>
            <a:r>
              <a:rPr kumimoji="0" lang="en-US" sz="1200" b="1" u="none" strike="noStrike" kern="1200" cap="none" spc="100" normalizeH="0" noProof="0" dirty="0">
                <a:ln>
                  <a:noFill/>
                </a:ln>
                <a:solidFill>
                  <a:schemeClr val="bg1"/>
                </a:solidFill>
                <a:effectLst/>
                <a:uLnTx/>
                <a:uFillTx/>
                <a:latin typeface="Arial" panose="020B0604020202020204" pitchFamily="34" charset="0"/>
                <a:ea typeface="+mn-lt"/>
                <a:cs typeface="Arial" panose="020B0604020202020204" pitchFamily="34" charset="0"/>
              </a:rPr>
              <a:t>ROJECT DEVELOPMENT</a:t>
            </a:r>
          </a:p>
        </p:txBody>
      </p:sp>
      <p:sp>
        <p:nvSpPr>
          <p:cNvPr id="14" name="TextBox 13">
            <a:extLst>
              <a:ext uri="{FF2B5EF4-FFF2-40B4-BE49-F238E27FC236}">
                <a16:creationId xmlns:a16="http://schemas.microsoft.com/office/drawing/2014/main" id="{DE2817EF-F85A-4D1A-BE10-EFD6165213F9}"/>
              </a:ext>
            </a:extLst>
          </p:cNvPr>
          <p:cNvSpPr txBox="1"/>
          <p:nvPr/>
        </p:nvSpPr>
        <p:spPr>
          <a:xfrm>
            <a:off x="8810577" y="5938385"/>
            <a:ext cx="16738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Poppins Light" pitchFamily="2" charset="77"/>
                <a:ea typeface="+mn-ea"/>
                <a:cs typeface="Poppins Light" pitchFamily="2" charset="77"/>
              </a:rPr>
              <a:t>Presented by</a:t>
            </a:r>
          </a:p>
        </p:txBody>
      </p:sp>
      <p:pic>
        <p:nvPicPr>
          <p:cNvPr id="16" name="Picture 15">
            <a:extLst>
              <a:ext uri="{FF2B5EF4-FFF2-40B4-BE49-F238E27FC236}">
                <a16:creationId xmlns:a16="http://schemas.microsoft.com/office/drawing/2014/main" id="{D50B10E4-651C-48A1-BB60-C61AD5219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534" y="6189001"/>
            <a:ext cx="2568087" cy="428015"/>
          </a:xfrm>
          <a:prstGeom prst="rect">
            <a:avLst/>
          </a:prstGeom>
        </p:spPr>
      </p:pic>
      <p:pic>
        <p:nvPicPr>
          <p:cNvPr id="3" name="Picture 2" descr="Logo&#10;&#10;Description automatically generated">
            <a:extLst>
              <a:ext uri="{FF2B5EF4-FFF2-40B4-BE49-F238E27FC236}">
                <a16:creationId xmlns:a16="http://schemas.microsoft.com/office/drawing/2014/main" id="{9CCE80D1-FA3C-C40E-C6AD-5D0B0EFB5C0A}"/>
              </a:ext>
            </a:extLst>
          </p:cNvPr>
          <p:cNvPicPr>
            <a:picLocks noChangeAspect="1"/>
          </p:cNvPicPr>
          <p:nvPr/>
        </p:nvPicPr>
        <p:blipFill rotWithShape="1">
          <a:blip r:embed="rId5">
            <a:extLst>
              <a:ext uri="{28A0092B-C50C-407E-A947-70E740481C1C}">
                <a14:useLocalDpi xmlns:a14="http://schemas.microsoft.com/office/drawing/2010/main" val="0"/>
              </a:ext>
            </a:extLst>
          </a:blip>
          <a:srcRect t="21005" b="18299"/>
          <a:stretch/>
        </p:blipFill>
        <p:spPr>
          <a:xfrm>
            <a:off x="9914476" y="6105046"/>
            <a:ext cx="2114928" cy="752954"/>
          </a:xfrm>
          <a:prstGeom prst="rect">
            <a:avLst/>
          </a:prstGeom>
        </p:spPr>
      </p:pic>
    </p:spTree>
    <p:extLst>
      <p:ext uri="{BB962C8B-B14F-4D97-AF65-F5344CB8AC3E}">
        <p14:creationId xmlns:p14="http://schemas.microsoft.com/office/powerpoint/2010/main" val="6115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0147D52-ECC4-4097-87D8-22A459E53EF0}"/>
              </a:ext>
            </a:extLst>
          </p:cNvPr>
          <p:cNvSpPr txBox="1">
            <a:spLocks/>
          </p:cNvSpPr>
          <p:nvPr/>
        </p:nvSpPr>
        <p:spPr>
          <a:xfrm>
            <a:off x="16261" y="6564021"/>
            <a:ext cx="446317" cy="365125"/>
          </a:xfrm>
          <a:prstGeom prst="rect">
            <a:avLst/>
          </a:prstGeom>
        </p:spPr>
        <p:txBody>
          <a:bodyPr/>
          <a:ls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fld id="{E7276AF3-BAD3-429E-95FB-6056200389B5}" type="slidenum">
              <a:rPr lang="en-US" sz="1200" b="1" smtClean="0">
                <a:solidFill>
                  <a:srgbClr val="004E98"/>
                </a:solidFill>
                <a:latin typeface="Poppins SemiBold" pitchFamily="2" charset="77"/>
                <a:cs typeface="Poppins SemiBold" pitchFamily="2" charset="77"/>
              </a:rPr>
              <a:pPr eaLnBrk="1" fontAlgn="auto" hangingPunct="1">
                <a:spcBef>
                  <a:spcPts val="0"/>
                </a:spcBef>
                <a:spcAft>
                  <a:spcPts val="0"/>
                </a:spcAft>
                <a:defRPr/>
              </a:pPr>
              <a:t>8</a:t>
            </a:fld>
            <a:endParaRPr lang="en-US" sz="1200" b="1" dirty="0">
              <a:solidFill>
                <a:srgbClr val="004E98"/>
              </a:solidFill>
              <a:latin typeface="Poppins SemiBold" pitchFamily="2" charset="77"/>
              <a:cs typeface="Poppins SemiBold" pitchFamily="2" charset="77"/>
            </a:endParaRPr>
          </a:p>
        </p:txBody>
      </p:sp>
      <p:sp>
        <p:nvSpPr>
          <p:cNvPr id="39" name="Title 9">
            <a:extLst>
              <a:ext uri="{FF2B5EF4-FFF2-40B4-BE49-F238E27FC236}">
                <a16:creationId xmlns:a16="http://schemas.microsoft.com/office/drawing/2014/main" id="{D0A736CC-7CF3-057F-A7BE-2BF2CF5D983B}"/>
              </a:ext>
            </a:extLst>
          </p:cNvPr>
          <p:cNvSpPr txBox="1">
            <a:spLocks noGrp="1"/>
          </p:cNvSpPr>
          <p:nvPr>
            <p:ph type="title"/>
          </p:nvPr>
        </p:nvSpPr>
        <p:spPr>
          <a:xfrm>
            <a:off x="1134557" y="460275"/>
            <a:ext cx="3694477" cy="707886"/>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Cost Analysis </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385511D2-2D31-D381-F84D-E84A318F1175}"/>
              </a:ext>
            </a:extLst>
          </p:cNvPr>
          <p:cNvSpPr txBox="1"/>
          <p:nvPr/>
        </p:nvSpPr>
        <p:spPr>
          <a:xfrm>
            <a:off x="6821593" y="1158966"/>
            <a:ext cx="3089133" cy="543162"/>
          </a:xfrm>
          <a:prstGeom prst="rect">
            <a:avLst/>
          </a:prstGeom>
          <a:noFill/>
        </p:spPr>
        <p:txBody>
          <a:bodyPr wrap="square">
            <a:spAutoFit/>
          </a:bodyPr>
          <a:lstStyle/>
          <a:p>
            <a:pPr marR="0" lvl="0" algn="l" defTabSz="914400" rtl="0" eaLnBrk="1" fontAlgn="auto" latinLnBrk="0" hangingPunct="1">
              <a:lnSpc>
                <a:spcPct val="170000"/>
              </a:lnSpc>
              <a:spcBef>
                <a:spcPts val="0"/>
              </a:spcBef>
              <a:spcAft>
                <a:spcPts val="0"/>
              </a:spcAft>
              <a:buClrTx/>
              <a:buSzTx/>
              <a:tabLst/>
              <a:defRPr/>
            </a:pPr>
            <a:r>
              <a:rPr lang="en-US" sz="2000" b="1" dirty="0">
                <a:solidFill>
                  <a:prstClr val="white"/>
                </a:solidFill>
                <a:latin typeface="Arial" panose="020B0604020202020204" pitchFamily="34" charset="0"/>
                <a:ea typeface="+mn-lt"/>
                <a:cs typeface="Arial" panose="020B0604020202020204" pitchFamily="34" charset="0"/>
              </a:rPr>
              <a:t>Summary of Analysis</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 </a:t>
            </a:r>
          </a:p>
        </p:txBody>
      </p:sp>
      <p:sp>
        <p:nvSpPr>
          <p:cNvPr id="8" name="TextBox 7">
            <a:extLst>
              <a:ext uri="{FF2B5EF4-FFF2-40B4-BE49-F238E27FC236}">
                <a16:creationId xmlns:a16="http://schemas.microsoft.com/office/drawing/2014/main" id="{754BD947-A96A-6432-74AF-D5D1AE6DA44B}"/>
              </a:ext>
            </a:extLst>
          </p:cNvPr>
          <p:cNvSpPr txBox="1"/>
          <p:nvPr/>
        </p:nvSpPr>
        <p:spPr>
          <a:xfrm>
            <a:off x="1183890" y="1327510"/>
            <a:ext cx="5044893" cy="1220847"/>
          </a:xfrm>
          <a:prstGeom prst="rect">
            <a:avLst/>
          </a:prstGeom>
          <a:noFill/>
        </p:spPr>
        <p:txBody>
          <a:bodyPr wrap="square">
            <a:spAutoFit/>
          </a:bodyPr>
          <a:lstStyle/>
          <a:p>
            <a:pPr marR="0" lvl="0" algn="l" defTabSz="914400" rtl="0" eaLnBrk="1" fontAlgn="auto" latinLnBrk="0" hangingPunct="1">
              <a:lnSpc>
                <a:spcPts val="2160"/>
              </a:lnSpc>
              <a:spcBef>
                <a:spcPts val="0"/>
              </a:spcBef>
              <a:spcAft>
                <a:spcPts val="0"/>
              </a:spcAft>
              <a:buClrTx/>
              <a:buSzTx/>
              <a:tabLst/>
              <a:defRPr/>
            </a:pPr>
            <a:r>
              <a:rPr lang="en-US" sz="2000" b="1" dirty="0">
                <a:solidFill>
                  <a:prstClr val="white"/>
                </a:solidFill>
                <a:latin typeface="Arial" panose="020B0604020202020204" pitchFamily="34" charset="0"/>
                <a:ea typeface="+mn-lt"/>
                <a:cs typeface="Arial" panose="020B0604020202020204" pitchFamily="34" charset="0"/>
              </a:rPr>
              <a:t>Port of Corpus Christi consultants and experts evaluated costs associated with siting, installation, and technology options.</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endParaRPr>
          </a:p>
        </p:txBody>
      </p:sp>
      <p:sp>
        <p:nvSpPr>
          <p:cNvPr id="11" name="TextBox 10">
            <a:extLst>
              <a:ext uri="{FF2B5EF4-FFF2-40B4-BE49-F238E27FC236}">
                <a16:creationId xmlns:a16="http://schemas.microsoft.com/office/drawing/2014/main" id="{FEC453BB-06F3-C39F-6D49-581E47FE4A23}"/>
              </a:ext>
            </a:extLst>
          </p:cNvPr>
          <p:cNvSpPr txBox="1"/>
          <p:nvPr/>
        </p:nvSpPr>
        <p:spPr>
          <a:xfrm>
            <a:off x="1194051" y="2615426"/>
            <a:ext cx="5194377" cy="2913618"/>
          </a:xfrm>
          <a:prstGeom prst="rect">
            <a:avLst/>
          </a:prstGeom>
          <a:noFill/>
        </p:spPr>
        <p:txBody>
          <a:bodyPr wrap="square">
            <a:spAutoFit/>
          </a:bodyPr>
          <a:lstStyle/>
          <a:p>
            <a:pPr marL="285750" marR="0" lvl="0" indent="-285750" algn="l" defTabSz="914400" rtl="0" eaLnBrk="1" fontAlgn="auto" latinLnBrk="0" hangingPunct="1">
              <a:lnSpc>
                <a:spcPts val="2020"/>
              </a:lnSpc>
              <a:spcBef>
                <a:spcPts val="0"/>
              </a:spcBef>
              <a:spcAft>
                <a:spcPts val="0"/>
              </a:spcAft>
              <a:buClr>
                <a:srgbClr val="6FCAE0"/>
              </a:buClr>
              <a:buSzTx/>
              <a:buFont typeface="Arial" panose="020B0604020202020204" pitchFamily="34" charset="0"/>
              <a:buChar char="•"/>
              <a:tabLst/>
              <a:defRPr/>
            </a:pPr>
            <a:r>
              <a:rPr lang="en-US" dirty="0">
                <a:solidFill>
                  <a:prstClr val="white"/>
                </a:solidFill>
                <a:latin typeface="Arial" panose="020B0604020202020204" pitchFamily="34" charset="0"/>
                <a:ea typeface="+mn-lt"/>
                <a:cs typeface="Arial" panose="020B0604020202020204" pitchFamily="34" charset="0"/>
              </a:rPr>
              <a:t>Intake and outfall</a:t>
            </a:r>
          </a:p>
          <a:p>
            <a:pPr marL="574675" lvl="1" indent="-285750" eaLnBrk="1" fontAlgn="auto" hangingPunct="1">
              <a:lnSpc>
                <a:spcPts val="2120"/>
              </a:lnSpc>
              <a:spcBef>
                <a:spcPts val="0"/>
              </a:spcBef>
              <a:spcAft>
                <a:spcPts val="0"/>
              </a:spcAft>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Shallow vs. deep water</a:t>
            </a:r>
          </a:p>
          <a:p>
            <a:pPr marL="574675" lvl="1" indent="-285750" eaLnBrk="1" fontAlgn="auto" hangingPunct="1">
              <a:lnSpc>
                <a:spcPts val="2120"/>
              </a:lnSpc>
              <a:spcBef>
                <a:spcPts val="0"/>
              </a:spcBef>
              <a:spcAft>
                <a:spcPts val="0"/>
              </a:spcAft>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Onshore v. offshore</a:t>
            </a:r>
          </a:p>
          <a:p>
            <a:pPr marL="285750" marR="0" lvl="0" indent="-285750" algn="l" defTabSz="914400" rtl="0" eaLnBrk="1" fontAlgn="auto" latinLnBrk="0" hangingPunct="1">
              <a:lnSpc>
                <a:spcPts val="2020"/>
              </a:lnSpc>
              <a:spcBef>
                <a:spcPts val="600"/>
              </a:spcBef>
              <a:spcAft>
                <a:spcPts val="0"/>
              </a:spcAft>
              <a:buClr>
                <a:srgbClr val="6FCAE0"/>
              </a:buClr>
              <a:buSzTx/>
              <a:buFont typeface="Arial" panose="020B0604020202020204" pitchFamily="34" charset="0"/>
              <a:buChar char="•"/>
              <a:tabLst/>
              <a:defRPr/>
            </a:pPr>
            <a:r>
              <a:rPr lang="en-US" dirty="0">
                <a:solidFill>
                  <a:schemeClr val="bg1"/>
                </a:solidFill>
                <a:latin typeface="Arial" panose="020B0604020202020204" pitchFamily="34" charset="0"/>
                <a:ea typeface="+mn-lt"/>
                <a:cs typeface="Arial" panose="020B0604020202020204" pitchFamily="34" charset="0"/>
              </a:rPr>
              <a:t>Intake tunnel</a:t>
            </a:r>
          </a:p>
          <a:p>
            <a:pPr marL="574675" lvl="1" indent="-285750" eaLnBrk="1" fontAlgn="auto" hangingPunct="1">
              <a:lnSpc>
                <a:spcPts val="2120"/>
              </a:lnSpc>
              <a:spcBef>
                <a:spcPts val="0"/>
              </a:spcBef>
              <a:spcAft>
                <a:spcPts val="0"/>
              </a:spcAft>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T</a:t>
            </a:r>
            <a:r>
              <a:rPr kumimoji="0" lang="en-US" sz="1600" u="none" strike="noStrike" kern="1200" cap="none" spc="0" normalizeH="0" baseline="0" noProof="0" dirty="0" err="1">
                <a:ln>
                  <a:noFill/>
                </a:ln>
                <a:solidFill>
                  <a:prstClr val="white"/>
                </a:solidFill>
                <a:effectLst/>
                <a:uLnTx/>
                <a:uFillTx/>
                <a:latin typeface="Arial" panose="020B0604020202020204" pitchFamily="34" charset="0"/>
                <a:ea typeface="+mn-lt"/>
                <a:cs typeface="Arial" panose="020B0604020202020204" pitchFamily="34" charset="0"/>
              </a:rPr>
              <a:t>unnel</a:t>
            </a:r>
            <a: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 boring vs. conventional construction</a:t>
            </a:r>
          </a:p>
          <a:p>
            <a:pPr marL="574675" lvl="1" indent="-285750" eaLnBrk="1" fontAlgn="auto" hangingPunct="1">
              <a:lnSpc>
                <a:spcPts val="2120"/>
              </a:lnSpc>
              <a:spcBef>
                <a:spcPts val="0"/>
              </a:spcBef>
              <a:spcAft>
                <a:spcPts val="0"/>
              </a:spcAft>
              <a:buClr>
                <a:srgbClr val="6FCAE0"/>
              </a:buClr>
              <a:buFont typeface="Arial" panose="020B0604020202020204" pitchFamily="34" charset="0"/>
              <a:buChar char="•"/>
              <a:defRPr/>
            </a:pPr>
            <a: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Size and flow</a:t>
            </a:r>
            <a:endParaRPr lang="en-US" sz="1600" dirty="0">
              <a:solidFill>
                <a:prstClr val="white"/>
              </a:solidFill>
              <a:latin typeface="Arial" panose="020B0604020202020204" pitchFamily="34" charset="0"/>
              <a:ea typeface="+mn-lt"/>
              <a:cs typeface="Arial" panose="020B0604020202020204" pitchFamily="34" charset="0"/>
            </a:endParaRPr>
          </a:p>
          <a:p>
            <a:pPr marL="285750" marR="0" lvl="0" indent="-285750" algn="l" defTabSz="914400" rtl="0" eaLnBrk="1" fontAlgn="auto" latinLnBrk="0" hangingPunct="1">
              <a:lnSpc>
                <a:spcPts val="2020"/>
              </a:lnSpc>
              <a:spcBef>
                <a:spcPts val="600"/>
              </a:spcBef>
              <a:spcAft>
                <a:spcPts val="0"/>
              </a:spcAft>
              <a:buClr>
                <a:srgbClr val="6FCAE0"/>
              </a:buClr>
              <a:buSzTx/>
              <a:buFont typeface="Arial" panose="020B0604020202020204" pitchFamily="34" charset="0"/>
              <a:buChar char="•"/>
              <a:tabLst/>
              <a:defRPr/>
            </a:pPr>
            <a:r>
              <a:rPr lang="en-US" dirty="0">
                <a:solidFill>
                  <a:prstClr val="white"/>
                </a:solidFill>
                <a:latin typeface="Arial" panose="020B0604020202020204" pitchFamily="34" charset="0"/>
                <a:ea typeface="+mn-lt"/>
                <a:cs typeface="Arial" panose="020B0604020202020204" pitchFamily="34" charset="0"/>
              </a:rPr>
              <a:t>Desalination facility</a:t>
            </a:r>
            <a:endPar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endParaRPr>
          </a:p>
          <a:p>
            <a:pPr marL="574675" lvl="1" indent="-285750" eaLnBrk="1" fontAlgn="auto" hangingPunct="1">
              <a:lnSpc>
                <a:spcPts val="1840"/>
              </a:lnSpc>
              <a:spcBef>
                <a:spcPts val="500"/>
              </a:spcBef>
              <a:spcAft>
                <a:spcPts val="0"/>
              </a:spcAft>
              <a:buClr>
                <a:srgbClr val="6FCAE0"/>
              </a:buClr>
              <a:buFont typeface="Arial" panose="020B0604020202020204" pitchFamily="34" charset="0"/>
              <a:buChar char="•"/>
              <a:defRPr/>
            </a:pPr>
            <a: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Capacity:</a:t>
            </a:r>
            <a:r>
              <a:rPr lang="en-US" sz="1600" dirty="0">
                <a:solidFill>
                  <a:prstClr val="white"/>
                </a:solidFill>
                <a:latin typeface="Arial" panose="020B0604020202020204" pitchFamily="34" charset="0"/>
                <a:ea typeface="+mn-lt"/>
                <a:cs typeface="Arial" panose="020B0604020202020204" pitchFamily="34" charset="0"/>
              </a:rPr>
              <a:t> </a:t>
            </a:r>
            <a: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50 versus 100 MGD production</a:t>
            </a:r>
          </a:p>
          <a:p>
            <a:pPr marL="574675" lvl="1" indent="-285750" eaLnBrk="1" fontAlgn="auto" hangingPunct="1">
              <a:lnSpc>
                <a:spcPts val="1840"/>
              </a:lnSpc>
              <a:spcBef>
                <a:spcPts val="500"/>
              </a:spcBef>
              <a:spcAft>
                <a:spcPts val="0"/>
              </a:spcAft>
              <a:buClr>
                <a:srgbClr val="6FCAE0"/>
              </a:buClr>
              <a:buFont typeface="Arial" panose="020B0604020202020204" pitchFamily="34" charset="0"/>
              <a:buChar char="•"/>
              <a:defRPr/>
            </a:pPr>
            <a:r>
              <a:rPr lang="en-US" sz="1600" dirty="0">
                <a:solidFill>
                  <a:prstClr val="white"/>
                </a:solidFill>
                <a:latin typeface="Arial" panose="020B0604020202020204" pitchFamily="34" charset="0"/>
                <a:ea typeface="+mn-lt"/>
                <a:cs typeface="Arial" panose="020B0604020202020204" pitchFamily="34" charset="0"/>
              </a:rPr>
              <a:t>Pretreatment: conventional + ultrafiltration </a:t>
            </a:r>
            <a:br>
              <a:rPr lang="en-US" sz="1600" dirty="0">
                <a:solidFill>
                  <a:prstClr val="white"/>
                </a:solidFill>
                <a:latin typeface="Arial" panose="020B0604020202020204" pitchFamily="34" charset="0"/>
                <a:ea typeface="+mn-lt"/>
                <a:cs typeface="Arial" panose="020B0604020202020204" pitchFamily="34" charset="0"/>
              </a:rPr>
            </a:br>
            <a:r>
              <a:rPr lang="en-US" sz="1600" dirty="0">
                <a:solidFill>
                  <a:prstClr val="white"/>
                </a:solidFill>
                <a:latin typeface="Arial" panose="020B0604020202020204" pitchFamily="34" charset="0"/>
                <a:ea typeface="+mn-lt"/>
                <a:cs typeface="Arial" panose="020B0604020202020204" pitchFamily="34" charset="0"/>
              </a:rPr>
              <a:t>vs. multimedia + cartridge filtration</a:t>
            </a:r>
            <a:endPar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endParaRPr>
          </a:p>
        </p:txBody>
      </p:sp>
      <p:sp>
        <p:nvSpPr>
          <p:cNvPr id="14" name="TextBox 13">
            <a:extLst>
              <a:ext uri="{FF2B5EF4-FFF2-40B4-BE49-F238E27FC236}">
                <a16:creationId xmlns:a16="http://schemas.microsoft.com/office/drawing/2014/main" id="{87537CCA-0D46-4044-D98F-388F3E5D21A0}"/>
              </a:ext>
            </a:extLst>
          </p:cNvPr>
          <p:cNvSpPr txBox="1"/>
          <p:nvPr/>
        </p:nvSpPr>
        <p:spPr>
          <a:xfrm>
            <a:off x="6388428" y="1722874"/>
            <a:ext cx="4546192" cy="2349361"/>
          </a:xfrm>
          <a:prstGeom prst="rect">
            <a:avLst/>
          </a:prstGeom>
          <a:noFill/>
        </p:spPr>
        <p:txBody>
          <a:bodyPr wrap="square">
            <a:spAutoFit/>
          </a:bodyPr>
          <a:lstStyle/>
          <a:p>
            <a:pPr marL="800100" marR="0" lvl="1" indent="-342900" algn="l" defTabSz="914400" rtl="0" eaLnBrk="1" fontAlgn="auto" latinLnBrk="0" hangingPunct="1">
              <a:lnSpc>
                <a:spcPts val="2020"/>
              </a:lnSpc>
              <a:spcBef>
                <a:spcPts val="0"/>
              </a:spcBef>
              <a:spcAft>
                <a:spcPts val="0"/>
              </a:spcAft>
              <a:buClr>
                <a:srgbClr val="6FCAE0"/>
              </a:buClr>
              <a:buSzTx/>
              <a:buFont typeface="Arial" panose="020B0604020202020204" pitchFamily="34" charset="0"/>
              <a:buChar char="•"/>
              <a:tabLst/>
              <a:defRPr/>
            </a:pPr>
            <a:r>
              <a:rPr lang="en-US" dirty="0">
                <a:solidFill>
                  <a:prstClr val="white"/>
                </a:solidFill>
                <a:latin typeface="Arial" panose="020B0604020202020204" pitchFamily="34" charset="0"/>
                <a:ea typeface="+mn-lt"/>
                <a:cs typeface="Arial" panose="020B0604020202020204" pitchFamily="34" charset="0"/>
              </a:rPr>
              <a:t>Tunnel boring method is cost effective for both 50 and</a:t>
            </a:r>
            <a:r>
              <a:rPr kumimoji="0" lang="en-US"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 100 MGD</a:t>
            </a:r>
          </a:p>
          <a:p>
            <a:pPr marL="800100" marR="0" lvl="1" indent="-342900" algn="l" defTabSz="914400" rtl="0" eaLnBrk="1" fontAlgn="auto" latinLnBrk="0" hangingPunct="1">
              <a:lnSpc>
                <a:spcPts val="2020"/>
              </a:lnSpc>
              <a:spcBef>
                <a:spcPts val="600"/>
              </a:spcBef>
              <a:spcAft>
                <a:spcPts val="0"/>
              </a:spcAft>
              <a:buClr>
                <a:srgbClr val="6FCAE0"/>
              </a:buClr>
              <a:buSzTx/>
              <a:buFont typeface="Arial" panose="020B0604020202020204" pitchFamily="34" charset="0"/>
              <a:buChar char="•"/>
              <a:tabLst/>
              <a:defRPr/>
            </a:pPr>
            <a:r>
              <a:rPr lang="en-US" dirty="0">
                <a:solidFill>
                  <a:prstClr val="white"/>
                </a:solidFill>
                <a:latin typeface="Arial" panose="020B0604020202020204" pitchFamily="34" charset="0"/>
                <a:ea typeface="+mn-lt"/>
                <a:cs typeface="Arial" panose="020B0604020202020204" pitchFamily="34" charset="0"/>
              </a:rPr>
              <a:t>Intake tunnel sized for 50 MGD will be sufficient for 100 MGD</a:t>
            </a:r>
          </a:p>
          <a:p>
            <a:pPr marL="800100" lvl="1" indent="-342900" eaLnBrk="1" fontAlgn="auto" hangingPunct="1">
              <a:lnSpc>
                <a:spcPts val="2020"/>
              </a:lnSpc>
              <a:spcBef>
                <a:spcPts val="600"/>
              </a:spcBef>
              <a:spcAft>
                <a:spcPts val="0"/>
              </a:spcAft>
              <a:buClr>
                <a:srgbClr val="6FCAE0"/>
              </a:buClr>
              <a:buFont typeface="Arial" panose="020B0604020202020204" pitchFamily="34" charset="0"/>
              <a:buChar char="•"/>
              <a:defRPr/>
            </a:pPr>
            <a:r>
              <a:rPr kumimoji="0" lang="en-US"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Desalination facility</a:t>
            </a:r>
          </a:p>
          <a:p>
            <a:pPr marL="1200150" lvl="2" indent="-285750">
              <a:lnSpc>
                <a:spcPts val="1840"/>
              </a:lnSpc>
              <a:spcBef>
                <a:spcPts val="500"/>
              </a:spcBef>
              <a:buClr>
                <a:srgbClr val="6FCAE0"/>
              </a:buClr>
              <a:buFont typeface="Arial" panose="020B0604020202020204" pitchFamily="34" charset="0"/>
              <a:buChar char="•"/>
              <a:defRPr/>
            </a:pPr>
            <a: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Capacity is linear to cost</a:t>
            </a:r>
          </a:p>
          <a:p>
            <a:pPr marL="1200150" lvl="2" indent="-285750">
              <a:lnSpc>
                <a:spcPts val="1840"/>
              </a:lnSpc>
              <a:spcBef>
                <a:spcPts val="500"/>
              </a:spcBef>
              <a:buClr>
                <a:srgbClr val="6FCAE0"/>
              </a:buClr>
              <a:buFont typeface="Arial" panose="020B0604020202020204" pitchFamily="34" charset="0"/>
              <a:buChar char="•"/>
              <a:defRPr/>
            </a:pPr>
            <a:r>
              <a:rPr kumimoji="0" lang="en-US" sz="1600" u="none" strike="noStrike" kern="1200" cap="none" spc="0" normalizeH="0" baseline="0" noProof="0" dirty="0">
                <a:ln>
                  <a:noFill/>
                </a:ln>
                <a:solidFill>
                  <a:prstClr val="white"/>
                </a:solidFill>
                <a:effectLst/>
                <a:uLnTx/>
                <a:uFillTx/>
                <a:latin typeface="Arial" panose="020B0604020202020204" pitchFamily="34" charset="0"/>
                <a:ea typeface="+mn-lt"/>
                <a:cs typeface="Arial" panose="020B0604020202020204" pitchFamily="34" charset="0"/>
              </a:rPr>
              <a:t>State-of-the-art pretreatment is also more cost effective </a:t>
            </a:r>
          </a:p>
        </p:txBody>
      </p:sp>
      <p:sp>
        <p:nvSpPr>
          <p:cNvPr id="10" name="Rectangle 9">
            <a:extLst>
              <a:ext uri="{FF2B5EF4-FFF2-40B4-BE49-F238E27FC236}">
                <a16:creationId xmlns:a16="http://schemas.microsoft.com/office/drawing/2014/main" id="{FC840090-9DD1-46FC-956E-AA363722FCBF}"/>
              </a:ext>
            </a:extLst>
          </p:cNvPr>
          <p:cNvSpPr/>
          <p:nvPr/>
        </p:nvSpPr>
        <p:spPr>
          <a:xfrm>
            <a:off x="0" y="18108"/>
            <a:ext cx="1937441" cy="442168"/>
          </a:xfrm>
          <a:prstGeom prst="rect">
            <a:avLst/>
          </a:prstGeom>
          <a:solidFill>
            <a:srgbClr val="004E85"/>
          </a:solidFill>
          <a:ln w="0">
            <a:solidFill>
              <a:srgbClr val="004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2C05C6-6FFF-4BC2-92E0-0AC8BAA71617}"/>
              </a:ext>
            </a:extLst>
          </p:cNvPr>
          <p:cNvSpPr txBox="1"/>
          <p:nvPr/>
        </p:nvSpPr>
        <p:spPr>
          <a:xfrm>
            <a:off x="8810577" y="5938385"/>
            <a:ext cx="16738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Poppins Light" pitchFamily="2" charset="77"/>
                <a:ea typeface="+mn-ea"/>
                <a:cs typeface="Poppins Light" pitchFamily="2" charset="77"/>
              </a:rPr>
              <a:t>Presented by</a:t>
            </a:r>
          </a:p>
        </p:txBody>
      </p:sp>
      <p:pic>
        <p:nvPicPr>
          <p:cNvPr id="16" name="Picture 15">
            <a:extLst>
              <a:ext uri="{FF2B5EF4-FFF2-40B4-BE49-F238E27FC236}">
                <a16:creationId xmlns:a16="http://schemas.microsoft.com/office/drawing/2014/main" id="{B9B86D01-4884-4021-9A08-62E3CD4AB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534" y="6189001"/>
            <a:ext cx="2568087" cy="428015"/>
          </a:xfrm>
          <a:prstGeom prst="rect">
            <a:avLst/>
          </a:prstGeom>
        </p:spPr>
      </p:pic>
      <p:pic>
        <p:nvPicPr>
          <p:cNvPr id="2" name="Picture 1" descr="Logo&#10;&#10;Description automatically generated">
            <a:extLst>
              <a:ext uri="{FF2B5EF4-FFF2-40B4-BE49-F238E27FC236}">
                <a16:creationId xmlns:a16="http://schemas.microsoft.com/office/drawing/2014/main" id="{798EB014-A839-1E9A-9198-14D4E24FE2BC}"/>
              </a:ext>
            </a:extLst>
          </p:cNvPr>
          <p:cNvPicPr>
            <a:picLocks noChangeAspect="1"/>
          </p:cNvPicPr>
          <p:nvPr/>
        </p:nvPicPr>
        <p:blipFill rotWithShape="1">
          <a:blip r:embed="rId5">
            <a:extLst>
              <a:ext uri="{28A0092B-C50C-407E-A947-70E740481C1C}">
                <a14:useLocalDpi xmlns:a14="http://schemas.microsoft.com/office/drawing/2010/main" val="0"/>
              </a:ext>
            </a:extLst>
          </a:blip>
          <a:srcRect t="21005" b="18299"/>
          <a:stretch/>
        </p:blipFill>
        <p:spPr>
          <a:xfrm>
            <a:off x="9914476" y="6105046"/>
            <a:ext cx="2114928" cy="752954"/>
          </a:xfrm>
          <a:prstGeom prst="rect">
            <a:avLst/>
          </a:prstGeom>
        </p:spPr>
      </p:pic>
    </p:spTree>
    <p:extLst>
      <p:ext uri="{BB962C8B-B14F-4D97-AF65-F5344CB8AC3E}">
        <p14:creationId xmlns:p14="http://schemas.microsoft.com/office/powerpoint/2010/main" val="145588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0147D52-ECC4-4097-87D8-22A459E53EF0}"/>
              </a:ext>
            </a:extLst>
          </p:cNvPr>
          <p:cNvSpPr txBox="1">
            <a:spLocks/>
          </p:cNvSpPr>
          <p:nvPr/>
        </p:nvSpPr>
        <p:spPr>
          <a:xfrm>
            <a:off x="16262" y="6564021"/>
            <a:ext cx="661470" cy="365125"/>
          </a:xfrm>
          <a:prstGeom prst="rect">
            <a:avLst/>
          </a:prstGeom>
        </p:spPr>
        <p:txBody>
          <a:bodyPr/>
          <a:lstStyle>
            <a:defPPr>
              <a:defRPr lang="es-ES_trad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ts val="0"/>
              </a:spcBef>
              <a:spcAft>
                <a:spcPts val="0"/>
              </a:spcAft>
              <a:defRPr/>
            </a:pPr>
            <a:fld id="{E7276AF3-BAD3-429E-95FB-6056200389B5}" type="slidenum">
              <a:rPr lang="en-US" sz="1200" b="1" smtClean="0">
                <a:solidFill>
                  <a:srgbClr val="004E98"/>
                </a:solidFill>
                <a:latin typeface="Poppins SemiBold" pitchFamily="2" charset="77"/>
                <a:cs typeface="Poppins SemiBold" pitchFamily="2" charset="77"/>
              </a:rPr>
              <a:pPr eaLnBrk="1" fontAlgn="auto" hangingPunct="1">
                <a:spcBef>
                  <a:spcPts val="0"/>
                </a:spcBef>
                <a:spcAft>
                  <a:spcPts val="0"/>
                </a:spcAft>
                <a:defRPr/>
              </a:pPr>
              <a:t>9</a:t>
            </a:fld>
            <a:endParaRPr lang="en-US" sz="1200" b="1" dirty="0">
              <a:solidFill>
                <a:srgbClr val="004E98"/>
              </a:solidFill>
              <a:latin typeface="Poppins SemiBold" pitchFamily="2" charset="77"/>
              <a:cs typeface="Poppins SemiBold" pitchFamily="2" charset="77"/>
            </a:endParaRPr>
          </a:p>
        </p:txBody>
      </p:sp>
      <p:sp>
        <p:nvSpPr>
          <p:cNvPr id="6" name="Title 9">
            <a:extLst>
              <a:ext uri="{FF2B5EF4-FFF2-40B4-BE49-F238E27FC236}">
                <a16:creationId xmlns:a16="http://schemas.microsoft.com/office/drawing/2014/main" id="{C563668C-CFF5-D28B-532A-B6220FE3D51D}"/>
              </a:ext>
            </a:extLst>
          </p:cNvPr>
          <p:cNvSpPr txBox="1">
            <a:spLocks noGrp="1"/>
          </p:cNvSpPr>
          <p:nvPr>
            <p:ph type="title"/>
          </p:nvPr>
        </p:nvSpPr>
        <p:spPr>
          <a:xfrm>
            <a:off x="1104073" y="833129"/>
            <a:ext cx="7266929" cy="646331"/>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Next Steps</a:t>
            </a:r>
          </a:p>
        </p:txBody>
      </p:sp>
      <p:graphicFrame>
        <p:nvGraphicFramePr>
          <p:cNvPr id="11" name="Table 10">
            <a:extLst>
              <a:ext uri="{FF2B5EF4-FFF2-40B4-BE49-F238E27FC236}">
                <a16:creationId xmlns:a16="http://schemas.microsoft.com/office/drawing/2014/main" id="{E6DFE999-5BAC-004F-DD23-AC427638B413}"/>
              </a:ext>
            </a:extLst>
          </p:cNvPr>
          <p:cNvGraphicFramePr>
            <a:graphicFrameLocks noGrp="1"/>
          </p:cNvGraphicFramePr>
          <p:nvPr>
            <p:extLst>
              <p:ext uri="{D42A27DB-BD31-4B8C-83A1-F6EECF244321}">
                <p14:modId xmlns:p14="http://schemas.microsoft.com/office/powerpoint/2010/main" val="1496312712"/>
              </p:ext>
            </p:extLst>
          </p:nvPr>
        </p:nvGraphicFramePr>
        <p:xfrm>
          <a:off x="1185638" y="1622738"/>
          <a:ext cx="9903072" cy="3207662"/>
        </p:xfrm>
        <a:graphic>
          <a:graphicData uri="http://schemas.openxmlformats.org/drawingml/2006/table">
            <a:tbl>
              <a:tblPr firstRow="1" firstCol="1" bandRow="1">
                <a:tableStyleId>{5C22544A-7EE6-4342-B048-85BDC9FD1C3A}</a:tableStyleId>
              </a:tblPr>
              <a:tblGrid>
                <a:gridCol w="4343135">
                  <a:extLst>
                    <a:ext uri="{9D8B030D-6E8A-4147-A177-3AD203B41FA5}">
                      <a16:colId xmlns:a16="http://schemas.microsoft.com/office/drawing/2014/main" val="590568046"/>
                    </a:ext>
                  </a:extLst>
                </a:gridCol>
                <a:gridCol w="2674736">
                  <a:extLst>
                    <a:ext uri="{9D8B030D-6E8A-4147-A177-3AD203B41FA5}">
                      <a16:colId xmlns:a16="http://schemas.microsoft.com/office/drawing/2014/main" val="3857989025"/>
                    </a:ext>
                  </a:extLst>
                </a:gridCol>
                <a:gridCol w="2885201">
                  <a:extLst>
                    <a:ext uri="{9D8B030D-6E8A-4147-A177-3AD203B41FA5}">
                      <a16:colId xmlns:a16="http://schemas.microsoft.com/office/drawing/2014/main" val="1311407654"/>
                    </a:ext>
                  </a:extLst>
                </a:gridCol>
              </a:tblGrid>
              <a:tr h="325042">
                <a:tc>
                  <a:txBody>
                    <a:bodyPr/>
                    <a:lstStyle/>
                    <a:p>
                      <a:pPr marL="0" marR="0">
                        <a:spcBef>
                          <a:spcPts val="0"/>
                        </a:spcBef>
                        <a:spcAft>
                          <a:spcPts val="0"/>
                        </a:spcAft>
                      </a:pPr>
                      <a:r>
                        <a:rPr lang="en-US" sz="2100" dirty="0">
                          <a:solidFill>
                            <a:srgbClr val="004E88"/>
                          </a:solidFill>
                          <a:effectLst/>
                        </a:rPr>
                        <a:t>Component Description</a:t>
                      </a:r>
                      <a:endParaRPr lang="en-US" sz="2600" dirty="0">
                        <a:solidFill>
                          <a:srgbClr val="004E8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solidFill>
                      <a:schemeClr val="bg1"/>
                    </a:solidFill>
                  </a:tcPr>
                </a:tc>
                <a:tc>
                  <a:txBody>
                    <a:bodyPr/>
                    <a:lstStyle/>
                    <a:p>
                      <a:pPr marL="0" marR="0" algn="ctr">
                        <a:spcBef>
                          <a:spcPts val="0"/>
                        </a:spcBef>
                        <a:spcAft>
                          <a:spcPts val="0"/>
                        </a:spcAft>
                      </a:pPr>
                      <a:r>
                        <a:rPr lang="en-US" sz="2100" dirty="0">
                          <a:solidFill>
                            <a:srgbClr val="004E88"/>
                          </a:solidFill>
                          <a:effectLst/>
                        </a:rPr>
                        <a:t>Commencement</a:t>
                      </a:r>
                      <a:endParaRPr lang="en-US" sz="2600" dirty="0">
                        <a:solidFill>
                          <a:srgbClr val="004E8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solidFill>
                      <a:schemeClr val="bg1"/>
                    </a:solidFill>
                  </a:tcPr>
                </a:tc>
                <a:tc>
                  <a:txBody>
                    <a:bodyPr/>
                    <a:lstStyle/>
                    <a:p>
                      <a:pPr marL="0" marR="0" algn="ctr">
                        <a:spcBef>
                          <a:spcPts val="0"/>
                        </a:spcBef>
                        <a:spcAft>
                          <a:spcPts val="0"/>
                        </a:spcAft>
                      </a:pPr>
                      <a:r>
                        <a:rPr lang="en-US" sz="2100" dirty="0">
                          <a:solidFill>
                            <a:srgbClr val="004E88"/>
                          </a:solidFill>
                          <a:effectLst/>
                        </a:rPr>
                        <a:t>Completion</a:t>
                      </a:r>
                      <a:endParaRPr lang="en-US" sz="1600" dirty="0">
                        <a:solidFill>
                          <a:srgbClr val="004E8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solidFill>
                      <a:schemeClr val="bg1"/>
                    </a:solidFill>
                  </a:tcPr>
                </a:tc>
                <a:extLst>
                  <a:ext uri="{0D108BD9-81ED-4DB2-BD59-A6C34878D82A}">
                    <a16:rowId xmlns:a16="http://schemas.microsoft.com/office/drawing/2014/main" val="182979764"/>
                  </a:ext>
                </a:extLst>
              </a:tr>
              <a:tr h="641210">
                <a:tc>
                  <a:txBody>
                    <a:bodyPr/>
                    <a:lstStyle/>
                    <a:p>
                      <a:pPr marL="0" marR="0">
                        <a:spcBef>
                          <a:spcPts val="0"/>
                        </a:spcBef>
                        <a:spcAft>
                          <a:spcPts val="0"/>
                        </a:spcAft>
                      </a:pPr>
                      <a:r>
                        <a:rPr lang="en-US" sz="2100" dirty="0">
                          <a:solidFill>
                            <a:schemeClr val="bg1"/>
                          </a:solidFill>
                          <a:effectLst/>
                          <a:latin typeface="+mn-lt"/>
                        </a:rPr>
                        <a:t>Initial Evaluation of City Conveyance Interconnect Routing(s), Size, Capital Costs (</a:t>
                      </a:r>
                      <a:r>
                        <a:rPr lang="en-US" sz="2100" i="1" dirty="0">
                          <a:solidFill>
                            <a:schemeClr val="bg1"/>
                          </a:solidFill>
                          <a:effectLst/>
                          <a:latin typeface="+mn-lt"/>
                        </a:rPr>
                        <a:t>Pape Dawson</a:t>
                      </a:r>
                      <a:r>
                        <a:rPr lang="en-US" sz="2100" dirty="0">
                          <a:solidFill>
                            <a:schemeClr val="bg1"/>
                          </a:solidFill>
                          <a:effectLst/>
                          <a:latin typeface="+mn-lt"/>
                        </a:rPr>
                        <a:t>) </a:t>
                      </a:r>
                      <a:endParaRPr lang="en-US" sz="2100" dirty="0">
                        <a:solidFill>
                          <a:schemeClr val="bg1"/>
                        </a:solidFill>
                        <a:effectLst/>
                        <a:latin typeface="+mn-lt"/>
                        <a:ea typeface="Calibri" panose="020F0502020204030204" pitchFamily="34" charset="0"/>
                        <a:cs typeface="Times New Roman" panose="02020603050405020304" pitchFamily="18" charset="0"/>
                      </a:endParaRPr>
                    </a:p>
                  </a:txBody>
                  <a:tcPr marL="146011" marR="146011" marT="0" marB="0">
                    <a:noFill/>
                  </a:tcPr>
                </a:tc>
                <a:tc>
                  <a:txBody>
                    <a:bodyPr/>
                    <a:lstStyle/>
                    <a:p>
                      <a:pPr marL="0" marR="0" algn="ctr">
                        <a:spcBef>
                          <a:spcPts val="0"/>
                        </a:spcBef>
                        <a:spcAft>
                          <a:spcPts val="0"/>
                        </a:spcAft>
                      </a:pPr>
                      <a:r>
                        <a:rPr lang="en-US" sz="2100" b="1" dirty="0">
                          <a:solidFill>
                            <a:schemeClr val="bg1"/>
                          </a:solidFill>
                          <a:effectLst/>
                        </a:rPr>
                        <a:t>April ’23</a:t>
                      </a:r>
                      <a:endPar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nchor="ctr">
                    <a:noFill/>
                  </a:tcPr>
                </a:tc>
                <a:tc>
                  <a:txBody>
                    <a:bodyPr/>
                    <a:lstStyle/>
                    <a:p>
                      <a:pPr marL="0" marR="0" algn="ctr">
                        <a:spcBef>
                          <a:spcPts val="0"/>
                        </a:spcBef>
                        <a:spcAft>
                          <a:spcPts val="0"/>
                        </a:spcAft>
                      </a:pPr>
                      <a:r>
                        <a:rPr lang="en-US" sz="2100" b="1" dirty="0">
                          <a:solidFill>
                            <a:schemeClr val="bg1"/>
                          </a:solidFill>
                          <a:effectLst/>
                        </a:rPr>
                        <a:t>July ’23</a:t>
                      </a:r>
                      <a:endPar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nchor="ctr">
                    <a:noFill/>
                  </a:tcPr>
                </a:tc>
                <a:extLst>
                  <a:ext uri="{0D108BD9-81ED-4DB2-BD59-A6C34878D82A}">
                    <a16:rowId xmlns:a16="http://schemas.microsoft.com/office/drawing/2014/main" val="4063056685"/>
                  </a:ext>
                </a:extLst>
              </a:tr>
              <a:tr h="641210">
                <a:tc>
                  <a:txBody>
                    <a:bodyPr/>
                    <a:lstStyle/>
                    <a:p>
                      <a:pPr marL="0" marR="0">
                        <a:spcBef>
                          <a:spcPts val="0"/>
                        </a:spcBef>
                        <a:spcAft>
                          <a:spcPts val="0"/>
                        </a:spcAft>
                      </a:pPr>
                      <a:r>
                        <a:rPr lang="en-US" sz="2100" dirty="0">
                          <a:solidFill>
                            <a:schemeClr val="bg1"/>
                          </a:solidFill>
                          <a:effectLst/>
                          <a:latin typeface="+mn-lt"/>
                        </a:rPr>
                        <a:t>Capital Cost Estimates of HI Facility (50 &amp; 100 MGD Profiles)</a:t>
                      </a:r>
                      <a:endParaRPr lang="en-US" sz="2100" dirty="0">
                        <a:solidFill>
                          <a:schemeClr val="bg1"/>
                        </a:solidFill>
                        <a:effectLst/>
                        <a:latin typeface="+mn-lt"/>
                        <a:ea typeface="Calibri" panose="020F0502020204030204" pitchFamily="34" charset="0"/>
                        <a:cs typeface="Times New Roman" panose="02020603050405020304" pitchFamily="18" charset="0"/>
                      </a:endParaRPr>
                    </a:p>
                  </a:txBody>
                  <a:tcPr marL="146011" marR="146011" marT="0" marB="0">
                    <a:noFill/>
                  </a:tcPr>
                </a:tc>
                <a:tc>
                  <a:txBody>
                    <a:bodyPr/>
                    <a:lstStyle/>
                    <a:p>
                      <a:pPr marL="0" marR="0" algn="ctr">
                        <a:spcBef>
                          <a:spcPts val="0"/>
                        </a:spcBef>
                        <a:spcAft>
                          <a:spcPts val="0"/>
                        </a:spcAft>
                      </a:pPr>
                      <a:r>
                        <a:rPr lang="en-US" sz="2100" b="1" dirty="0">
                          <a:solidFill>
                            <a:schemeClr val="bg1"/>
                          </a:solidFill>
                          <a:effectLst/>
                        </a:rPr>
                        <a:t>January ’23</a:t>
                      </a:r>
                      <a:endPar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nchor="ctr">
                    <a:noFill/>
                  </a:tcPr>
                </a:tc>
                <a:tc>
                  <a:txBody>
                    <a:bodyPr/>
                    <a:lstStyle/>
                    <a:p>
                      <a:pPr marL="0" marR="0" algn="ctr">
                        <a:spcBef>
                          <a:spcPts val="0"/>
                        </a:spcBef>
                        <a:spcAft>
                          <a:spcPts val="0"/>
                        </a:spcAft>
                      </a:pPr>
                      <a:r>
                        <a:rPr lang="en-US" sz="2100" b="1" dirty="0">
                          <a:solidFill>
                            <a:schemeClr val="bg1"/>
                          </a:solidFill>
                          <a:effectLst/>
                        </a:rPr>
                        <a:t>July ’23</a:t>
                      </a:r>
                      <a:endPar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nchor="ctr">
                    <a:noFill/>
                  </a:tcPr>
                </a:tc>
                <a:extLst>
                  <a:ext uri="{0D108BD9-81ED-4DB2-BD59-A6C34878D82A}">
                    <a16:rowId xmlns:a16="http://schemas.microsoft.com/office/drawing/2014/main" val="3616919022"/>
                  </a:ext>
                </a:extLst>
              </a:tr>
              <a:tr h="364415">
                <a:tc>
                  <a:txBody>
                    <a:bodyPr/>
                    <a:lstStyle/>
                    <a:p>
                      <a:pPr marL="0" marR="0">
                        <a:spcBef>
                          <a:spcPts val="0"/>
                        </a:spcBef>
                        <a:spcAft>
                          <a:spcPts val="0"/>
                        </a:spcAft>
                      </a:pPr>
                      <a:r>
                        <a:rPr lang="en-US" sz="2100" dirty="0">
                          <a:solidFill>
                            <a:schemeClr val="bg1"/>
                          </a:solidFill>
                          <a:effectLst/>
                          <a:latin typeface="+mn-lt"/>
                        </a:rPr>
                        <a:t>Operating Cost Modeling</a:t>
                      </a:r>
                    </a:p>
                    <a:p>
                      <a:pPr marL="0" marR="0">
                        <a:spcBef>
                          <a:spcPts val="0"/>
                        </a:spcBef>
                        <a:spcAft>
                          <a:spcPts val="0"/>
                        </a:spcAft>
                      </a:pPr>
                      <a:endParaRPr lang="en-US" sz="2100" dirty="0">
                        <a:solidFill>
                          <a:schemeClr val="bg1"/>
                        </a:solidFill>
                        <a:effectLst/>
                        <a:latin typeface="+mn-lt"/>
                        <a:ea typeface="Calibri" panose="020F0502020204030204" pitchFamily="34" charset="0"/>
                        <a:cs typeface="Times New Roman" panose="02020603050405020304" pitchFamily="18" charset="0"/>
                      </a:endParaRPr>
                    </a:p>
                  </a:txBody>
                  <a:tcPr marL="146011" marR="146011" marT="0" marB="0">
                    <a:noFill/>
                  </a:tcPr>
                </a:tc>
                <a:tc>
                  <a:txBody>
                    <a:bodyPr/>
                    <a:lstStyle/>
                    <a:p>
                      <a:pPr marL="0" marR="0" algn="ctr">
                        <a:spcBef>
                          <a:spcPts val="0"/>
                        </a:spcBef>
                        <a:spcAft>
                          <a:spcPts val="0"/>
                        </a:spcAft>
                      </a:pPr>
                      <a:r>
                        <a:rPr lang="en-US" sz="2100" b="1" dirty="0">
                          <a:solidFill>
                            <a:schemeClr val="bg1"/>
                          </a:solidFill>
                          <a:effectLst/>
                        </a:rPr>
                        <a:t>April ’23</a:t>
                      </a:r>
                      <a:endPar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nchor="ctr">
                    <a:noFill/>
                  </a:tcPr>
                </a:tc>
                <a:tc>
                  <a:txBody>
                    <a:bodyPr/>
                    <a:lstStyle/>
                    <a:p>
                      <a:pPr marL="0" marR="0" algn="ctr">
                        <a:spcBef>
                          <a:spcPts val="0"/>
                        </a:spcBef>
                        <a:spcAft>
                          <a:spcPts val="0"/>
                        </a:spcAft>
                      </a:pPr>
                      <a:r>
                        <a:rPr lang="en-US" sz="2100" b="1" dirty="0">
                          <a:solidFill>
                            <a:schemeClr val="bg1"/>
                          </a:solidFill>
                          <a:effectLst/>
                        </a:rPr>
                        <a:t>August ’23</a:t>
                      </a:r>
                      <a:endPar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nchor="ctr">
                    <a:noFill/>
                  </a:tcPr>
                </a:tc>
                <a:extLst>
                  <a:ext uri="{0D108BD9-81ED-4DB2-BD59-A6C34878D82A}">
                    <a16:rowId xmlns:a16="http://schemas.microsoft.com/office/drawing/2014/main" val="3172678231"/>
                  </a:ext>
                </a:extLst>
              </a:tr>
              <a:tr h="641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solidFill>
                            <a:schemeClr val="bg1"/>
                          </a:solidFill>
                          <a:effectLst/>
                          <a:latin typeface="+mn-lt"/>
                        </a:rPr>
                        <a:t>Region N Market Demand Analysis</a:t>
                      </a:r>
                      <a:endParaRPr lang="en-US" sz="2100" dirty="0">
                        <a:solidFill>
                          <a:schemeClr val="bg1"/>
                        </a:solidFill>
                        <a:effectLst/>
                        <a:latin typeface="+mn-lt"/>
                        <a:ea typeface="Calibri" panose="020F0502020204030204" pitchFamily="34" charset="0"/>
                        <a:cs typeface="Times New Roman" panose="02020603050405020304" pitchFamily="18" charset="0"/>
                      </a:endParaRPr>
                    </a:p>
                  </a:txBody>
                  <a:tcPr marL="146011" marR="146011" marT="0" marB="0">
                    <a:noFill/>
                  </a:tcPr>
                </a:tc>
                <a:tc>
                  <a:txBody>
                    <a:bodyPr/>
                    <a:lstStyle/>
                    <a:p>
                      <a:pPr marL="0" marR="0" algn="ctr">
                        <a:spcBef>
                          <a:spcPts val="0"/>
                        </a:spcBef>
                        <a:spcAft>
                          <a:spcPts val="0"/>
                        </a:spcAft>
                      </a:pPr>
                      <a:r>
                        <a:rPr lang="en-US" sz="2100" b="1" dirty="0">
                          <a:solidFill>
                            <a:schemeClr val="bg1"/>
                          </a:solidFill>
                          <a:effectLst/>
                        </a:rPr>
                        <a:t>June ’23</a:t>
                      </a:r>
                      <a:endPar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nchor="ctr">
                    <a:noFill/>
                  </a:tcPr>
                </a:tc>
                <a:tc>
                  <a:txBody>
                    <a:bodyPr/>
                    <a:lstStyle/>
                    <a:p>
                      <a:pPr marL="0" marR="0" algn="ctr">
                        <a:spcBef>
                          <a:spcPts val="0"/>
                        </a:spcBef>
                        <a:spcAft>
                          <a:spcPts val="0"/>
                        </a:spcAft>
                      </a:pPr>
                      <a:r>
                        <a:rPr lang="en-US" sz="2100" b="1" dirty="0">
                          <a:solidFill>
                            <a:schemeClr val="bg1"/>
                          </a:solidFill>
                          <a:effectLst/>
                        </a:rPr>
                        <a:t>Sept ’23</a:t>
                      </a:r>
                      <a:endParaRPr lang="en-US"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6011" marR="146011" marT="0" marB="0" anchor="ctr">
                    <a:noFill/>
                  </a:tcPr>
                </a:tc>
                <a:extLst>
                  <a:ext uri="{0D108BD9-81ED-4DB2-BD59-A6C34878D82A}">
                    <a16:rowId xmlns:a16="http://schemas.microsoft.com/office/drawing/2014/main" val="991842503"/>
                  </a:ext>
                </a:extLst>
              </a:tr>
            </a:tbl>
          </a:graphicData>
        </a:graphic>
      </p:graphicFrame>
      <p:sp>
        <p:nvSpPr>
          <p:cNvPr id="4" name="Rectangle 3">
            <a:extLst>
              <a:ext uri="{FF2B5EF4-FFF2-40B4-BE49-F238E27FC236}">
                <a16:creationId xmlns:a16="http://schemas.microsoft.com/office/drawing/2014/main" id="{2F3586A6-60B8-48C4-9773-FF0B5D4C5B03}"/>
              </a:ext>
            </a:extLst>
          </p:cNvPr>
          <p:cNvSpPr/>
          <p:nvPr/>
        </p:nvSpPr>
        <p:spPr>
          <a:xfrm>
            <a:off x="0" y="18107"/>
            <a:ext cx="1937441" cy="646331"/>
          </a:xfrm>
          <a:prstGeom prst="rect">
            <a:avLst/>
          </a:prstGeom>
          <a:solidFill>
            <a:srgbClr val="004E85"/>
          </a:solidFill>
          <a:ln w="0">
            <a:solidFill>
              <a:srgbClr val="004E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5222E0-5637-4C96-B5DB-BA55752A583C}"/>
              </a:ext>
            </a:extLst>
          </p:cNvPr>
          <p:cNvSpPr txBox="1"/>
          <p:nvPr/>
        </p:nvSpPr>
        <p:spPr>
          <a:xfrm>
            <a:off x="8810577" y="5938385"/>
            <a:ext cx="16738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50000"/>
                  </a:srgbClr>
                </a:solidFill>
                <a:effectLst/>
                <a:uLnTx/>
                <a:uFillTx/>
                <a:latin typeface="Poppins Light" pitchFamily="2" charset="77"/>
                <a:ea typeface="+mn-ea"/>
                <a:cs typeface="Poppins Light" pitchFamily="2" charset="77"/>
              </a:rPr>
              <a:t>Presented by</a:t>
            </a:r>
          </a:p>
        </p:txBody>
      </p:sp>
      <p:pic>
        <p:nvPicPr>
          <p:cNvPr id="12" name="Picture 11">
            <a:extLst>
              <a:ext uri="{FF2B5EF4-FFF2-40B4-BE49-F238E27FC236}">
                <a16:creationId xmlns:a16="http://schemas.microsoft.com/office/drawing/2014/main" id="{A7A63EB4-C62D-46AD-A3E3-E11F138C4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534" y="6189001"/>
            <a:ext cx="2568087" cy="428015"/>
          </a:xfrm>
          <a:prstGeom prst="rect">
            <a:avLst/>
          </a:prstGeom>
        </p:spPr>
      </p:pic>
      <p:pic>
        <p:nvPicPr>
          <p:cNvPr id="2" name="Picture 1" descr="Logo&#10;&#10;Description automatically generated">
            <a:extLst>
              <a:ext uri="{FF2B5EF4-FFF2-40B4-BE49-F238E27FC236}">
                <a16:creationId xmlns:a16="http://schemas.microsoft.com/office/drawing/2014/main" id="{673D1770-91FA-DE36-B27B-7C70ED5195C9}"/>
              </a:ext>
            </a:extLst>
          </p:cNvPr>
          <p:cNvPicPr>
            <a:picLocks noChangeAspect="1"/>
          </p:cNvPicPr>
          <p:nvPr/>
        </p:nvPicPr>
        <p:blipFill rotWithShape="1">
          <a:blip r:embed="rId5">
            <a:extLst>
              <a:ext uri="{28A0092B-C50C-407E-A947-70E740481C1C}">
                <a14:useLocalDpi xmlns:a14="http://schemas.microsoft.com/office/drawing/2010/main" val="0"/>
              </a:ext>
            </a:extLst>
          </a:blip>
          <a:srcRect t="21005" b="18299"/>
          <a:stretch/>
        </p:blipFill>
        <p:spPr>
          <a:xfrm>
            <a:off x="9914476" y="6105046"/>
            <a:ext cx="2114928" cy="752954"/>
          </a:xfrm>
          <a:prstGeom prst="rect">
            <a:avLst/>
          </a:prstGeom>
        </p:spPr>
      </p:pic>
    </p:spTree>
    <p:extLst>
      <p:ext uri="{BB962C8B-B14F-4D97-AF65-F5344CB8AC3E}">
        <p14:creationId xmlns:p14="http://schemas.microsoft.com/office/powerpoint/2010/main" val="23894144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sons Theme 2020-Presentations">
  <a:themeElements>
    <a:clrScheme name="Parsons Brand Colors 2020-Presentations">
      <a:dk1>
        <a:srgbClr val="081931"/>
      </a:dk1>
      <a:lt1>
        <a:sysClr val="window" lastClr="FFFFFF"/>
      </a:lt1>
      <a:dk2>
        <a:srgbClr val="1B3349"/>
      </a:dk2>
      <a:lt2>
        <a:srgbClr val="DFDFDF"/>
      </a:lt2>
      <a:accent1>
        <a:srgbClr val="00AEE6"/>
      </a:accent1>
      <a:accent2>
        <a:srgbClr val="50BF34"/>
      </a:accent2>
      <a:accent3>
        <a:srgbClr val="0052CC"/>
      </a:accent3>
      <a:accent4>
        <a:srgbClr val="097538"/>
      </a:accent4>
      <a:accent5>
        <a:srgbClr val="F9C626"/>
      </a:accent5>
      <a:accent6>
        <a:srgbClr val="9ED9FD"/>
      </a:accent6>
      <a:hlink>
        <a:srgbClr val="0052CC"/>
      </a:hlink>
      <a:folHlink>
        <a:srgbClr val="6702E6"/>
      </a:folHlink>
    </a:clrScheme>
    <a:fontScheme name="Parsons Brand Fonts">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Astroid Grey">
      <a:srgbClr val="959595"/>
    </a:custClr>
    <a:custClr name="Space Grey">
      <a:srgbClr val="505050"/>
    </a:custClr>
    <a:custClr name="Neptune">
      <a:srgbClr val="6702E6"/>
    </a:custClr>
    <a:custClr name="Sunset">
      <a:srgbClr val="B800E5"/>
    </a:custClr>
    <a:custClr name="Mars Red">
      <a:srgbClr val="F9322D"/>
    </a:custClr>
  </a:custClrLst>
  <a:extLst>
    <a:ext uri="{05A4C25C-085E-4340-85A3-A5531E510DB2}">
      <thm15:themeFamily xmlns:thm15="http://schemas.microsoft.com/office/thememl/2012/main" name="Standard-corrected.pptx  -  Read-Only" id="{02CA54AB-88F3-419A-B275-D9BA5DCEB482}" vid="{747B1BB1-6EA9-4491-987B-1703054090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28a3fda-a5cb-4132-bc54-24dc8e141d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CE8FC48D478F4784D5B3BF97CE35E4" ma:contentTypeVersion="15" ma:contentTypeDescription="Create a new document." ma:contentTypeScope="" ma:versionID="4e8b7a4a18c0c191b4c0abe2518b6d8a">
  <xsd:schema xmlns:xsd="http://www.w3.org/2001/XMLSchema" xmlns:xs="http://www.w3.org/2001/XMLSchema" xmlns:p="http://schemas.microsoft.com/office/2006/metadata/properties" xmlns:ns3="128a3fda-a5cb-4132-bc54-24dc8e141d5d" xmlns:ns4="103d8e70-b85c-4000-a364-2ddc10a6e852" targetNamespace="http://schemas.microsoft.com/office/2006/metadata/properties" ma:root="true" ma:fieldsID="21d37174886457c7aa473086dac87be0" ns3:_="" ns4:_="">
    <xsd:import namespace="128a3fda-a5cb-4132-bc54-24dc8e141d5d"/>
    <xsd:import namespace="103d8e70-b85c-4000-a364-2ddc10a6e8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a3fda-a5cb-4132-bc54-24dc8e141d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d8e70-b85c-4000-a364-2ddc10a6e8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F9A7AA-77F2-4315-BC30-E1AC3246D195}">
  <ds:schemaRefs>
    <ds:schemaRef ds:uri="http://schemas.microsoft.com/sharepoint/v3/contenttype/forms"/>
  </ds:schemaRefs>
</ds:datastoreItem>
</file>

<file path=customXml/itemProps2.xml><?xml version="1.0" encoding="utf-8"?>
<ds:datastoreItem xmlns:ds="http://schemas.openxmlformats.org/officeDocument/2006/customXml" ds:itemID="{875CF380-4B7B-4108-A9F7-D1B826A22A31}">
  <ds:schemaRefs>
    <ds:schemaRef ds:uri="http://schemas.microsoft.com/office/2006/metadata/properties"/>
    <ds:schemaRef ds:uri="http://schemas.microsoft.com/office/infopath/2007/PartnerControls"/>
    <ds:schemaRef ds:uri="128a3fda-a5cb-4132-bc54-24dc8e141d5d"/>
  </ds:schemaRefs>
</ds:datastoreItem>
</file>

<file path=customXml/itemProps3.xml><?xml version="1.0" encoding="utf-8"?>
<ds:datastoreItem xmlns:ds="http://schemas.openxmlformats.org/officeDocument/2006/customXml" ds:itemID="{8740E091-94DB-4D67-A5C1-3995DF174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a3fda-a5cb-4132-bc54-24dc8e141d5d"/>
    <ds:schemaRef ds:uri="103d8e70-b85c-4000-a364-2ddc10a6e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1489</TotalTime>
  <Words>892</Words>
  <Application>Microsoft Office PowerPoint</Application>
  <PresentationFormat>Widescreen</PresentationFormat>
  <Paragraphs>134</Paragraphs>
  <Slides>10</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10</vt:i4>
      </vt:variant>
    </vt:vector>
  </HeadingPairs>
  <TitlesOfParts>
    <vt:vector size="25" baseType="lpstr">
      <vt:lpstr>Arial</vt:lpstr>
      <vt:lpstr>Calibri</vt:lpstr>
      <vt:lpstr>Calibri Light</vt:lpstr>
      <vt:lpstr>Century Gothic</vt:lpstr>
      <vt:lpstr>Franklin Gothic Book</vt:lpstr>
      <vt:lpstr>Franklin Gothic Demi</vt:lpstr>
      <vt:lpstr>Franklin Gothic Medium</vt:lpstr>
      <vt:lpstr>Helvetica</vt:lpstr>
      <vt:lpstr>Poppins Light</vt:lpstr>
      <vt:lpstr>Poppins SemiBold</vt:lpstr>
      <vt:lpstr>Segoe UI</vt:lpstr>
      <vt:lpstr>Times New Roman</vt:lpstr>
      <vt:lpstr>Wingdings</vt:lpstr>
      <vt:lpstr>Office Theme</vt:lpstr>
      <vt:lpstr>Parsons Theme 2020-Presentations</vt:lpstr>
      <vt:lpstr>PowerPoint Presentation</vt:lpstr>
      <vt:lpstr>Framework</vt:lpstr>
      <vt:lpstr>Collaboration Update</vt:lpstr>
      <vt:lpstr>Collaborative Actions</vt:lpstr>
      <vt:lpstr>Executive Summary</vt:lpstr>
      <vt:lpstr>Permitting and Regulatory Assessment</vt:lpstr>
      <vt:lpstr>Permit Materials and Status</vt:lpstr>
      <vt:lpstr>Cost Analysis </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Adrianna Escamilla</cp:lastModifiedBy>
  <cp:revision>116</cp:revision>
  <cp:lastPrinted>2023-01-31T14:01:26Z</cp:lastPrinted>
  <dcterms:created xsi:type="dcterms:W3CDTF">2019-07-18T20:28:42Z</dcterms:created>
  <dcterms:modified xsi:type="dcterms:W3CDTF">2023-04-18T15:40:30Z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0x01010060CE8FC48D478F4784D5B3BF97CE35E4</vt:lpwstr>
  </property>
  <property fmtid="{D5CDD505-2E9C-101B-9397-08002B2CF9AE}" pid="3" name="MSIP_Label_5c1e7834-6be8-4780-ac5e-8408bbf8216f_Enabled">
    <vt:lpwstr>true</vt:lpwstr>
  </property>
  <property fmtid="{D5CDD505-2E9C-101B-9397-08002B2CF9AE}" pid="4" name="MSIP_Label_5c1e7834-6be8-4780-ac5e-8408bbf8216f_SetDate">
    <vt:lpwstr>2023-03-16T18:34:13Z</vt:lpwstr>
  </property>
  <property fmtid="{D5CDD505-2E9C-101B-9397-08002B2CF9AE}" pid="5" name="MSIP_Label_5c1e7834-6be8-4780-ac5e-8408bbf8216f_Method">
    <vt:lpwstr>Privileged</vt:lpwstr>
  </property>
  <property fmtid="{D5CDD505-2E9C-101B-9397-08002B2CF9AE}" pid="6" name="MSIP_Label_5c1e7834-6be8-4780-ac5e-8408bbf8216f_Name">
    <vt:lpwstr>5c1e7834-6be8-4780-ac5e-8408bbf8216f</vt:lpwstr>
  </property>
  <property fmtid="{D5CDD505-2E9C-101B-9397-08002B2CF9AE}" pid="7" name="MSIP_Label_5c1e7834-6be8-4780-ac5e-8408bbf8216f_SiteId">
    <vt:lpwstr>8d088ff8-7e52-4d0f-8187-dcd9ca37815a</vt:lpwstr>
  </property>
  <property fmtid="{D5CDD505-2E9C-101B-9397-08002B2CF9AE}" pid="8" name="MSIP_Label_5c1e7834-6be8-4780-ac5e-8408bbf8216f_ActionId">
    <vt:lpwstr>b7a05271-4745-40d8-8eae-dabf9931ad9d</vt:lpwstr>
  </property>
  <property fmtid="{D5CDD505-2E9C-101B-9397-08002B2CF9AE}" pid="9" name="MSIP_Label_5c1e7834-6be8-4780-ac5e-8408bbf8216f_ContentBits">
    <vt:lpwstr>1</vt:lpwstr>
  </property>
</Properties>
</file>