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37CD5E-59C6-FBFF-B549-4983CBA2CF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D06C50E-933D-B5BF-C646-33FCD9A968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95F66F-EE74-B46C-4B38-314638936D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347E1-7380-47BD-AA73-1134AC102013}" type="datetimeFigureOut">
              <a:rPr lang="en-US" smtClean="0"/>
              <a:t>10/5/2022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66E30B-C105-DBA5-2C00-8981197B7B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939081-F95A-B0F6-9484-9A05E1BF45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823CD-811D-4265-B67A-F66B407A0A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709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878210-FCC1-714F-69DD-F782998380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BD7C14-4B78-8F1D-2D04-F104CD7BCE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6E0E45-FB7C-F10B-E343-8C992CFCE9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347E1-7380-47BD-AA73-1134AC102013}" type="datetimeFigureOut">
              <a:rPr lang="en-US" smtClean="0"/>
              <a:t>10/5/2022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B7E502-FC44-466F-60FE-2409DDF9EF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99BDD1-64D9-97EC-9025-8EE398E346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823CD-811D-4265-B67A-F66B407A0A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229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F89FED7-CC7B-3814-9101-A5555C2802E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F54E8E-D774-EF0D-0E8A-41CEBE6674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5421AF-6428-30B5-2416-5B1ED0401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347E1-7380-47BD-AA73-1134AC102013}" type="datetimeFigureOut">
              <a:rPr lang="en-US" smtClean="0"/>
              <a:t>10/5/2022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5DF2A6-6490-92A9-E811-DF5561AB7E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4FA9EA-6690-7F62-098C-E764678C4D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823CD-811D-4265-B67A-F66B407A0A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135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DEBBDE-E5A8-C3BD-36D3-2D1284A9FF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F7618D-F6B0-F28E-94C6-352E555DF4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9392F2-D81B-593A-9F9E-345C9109FB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347E1-7380-47BD-AA73-1134AC102013}" type="datetimeFigureOut">
              <a:rPr lang="en-US" smtClean="0"/>
              <a:t>10/5/2022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888849-D759-7B2D-B940-2518F54CE8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7755EE-61B5-E08E-73C1-497293F3CE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823CD-811D-4265-B67A-F66B407A0A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701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9547D3-3170-8065-212D-F211105673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626C34-464D-9843-1DEC-0A8D6F7FB0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9878CE-86F2-B3AC-EF05-996A92E58D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347E1-7380-47BD-AA73-1134AC102013}" type="datetimeFigureOut">
              <a:rPr lang="en-US" smtClean="0"/>
              <a:t>10/5/2022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733331-D21F-A554-B759-B61F46CB35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018392-F167-76BF-402B-BE78CC153C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823CD-811D-4265-B67A-F66B407A0A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76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BE9210-C3BF-8DDA-9DDD-2AE36E0BA7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B849BD-BB3C-0158-C8BF-53403281B1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54E7E1-F425-E3CB-1ED1-200CD50A4E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153503-FB29-3598-9776-9889EE88BA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347E1-7380-47BD-AA73-1134AC102013}" type="datetimeFigureOut">
              <a:rPr lang="en-US" smtClean="0"/>
              <a:t>10/5/2022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9271D4-2682-42E8-E75F-2ACD50BACB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27CE68-C384-454F-2163-E683B4593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823CD-811D-4265-B67A-F66B407A0A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079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E87236-5548-8D6F-9AE7-2A302CC2A3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5F4113-345A-D51F-A5DF-BE3E3A3F94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F9D7BF-FBA8-BB14-7A48-4E76DCDF7A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BB25FFA-1AFE-191E-8007-9C64DC4E0E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79F8BB5-C72E-37A3-A28B-5100197227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0DDF525-E308-AD94-0B73-98ACC55EC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347E1-7380-47BD-AA73-1134AC102013}" type="datetimeFigureOut">
              <a:rPr lang="en-US" smtClean="0"/>
              <a:t>10/5/2022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BDBFFEE-8E7F-7F85-EC5D-B67420CBFE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E3A3C7D-AF54-2D27-0CDB-B3D3B6E74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823CD-811D-4265-B67A-F66B407A0A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582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DB7BB5-F8D4-AFAF-92A0-AC7A264CD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6FE6990-1D1C-7758-325F-2653CE5D51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347E1-7380-47BD-AA73-1134AC102013}" type="datetimeFigureOut">
              <a:rPr lang="en-US" smtClean="0"/>
              <a:t>10/5/2022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0D96CE6-6759-6872-6353-53D51EEB79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900BAD-F2DD-A808-22D6-996F61963C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823CD-811D-4265-B67A-F66B407A0A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861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E5AAC26-2C6A-2669-FE1C-A857E9F5C0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347E1-7380-47BD-AA73-1134AC102013}" type="datetimeFigureOut">
              <a:rPr lang="en-US" smtClean="0"/>
              <a:t>10/5/2022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0501550-3980-023A-8308-5EDEA334B3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8BFDF4-5868-0932-582B-7537CEC77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823CD-811D-4265-B67A-F66B407A0A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752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846944-1DF1-0F99-36F3-2F25F6658C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451C5F-E480-E8A0-7750-7F5A2B5513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28AFB6-04AC-E6DC-893D-DDE0CD839B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9A1153-338D-682B-01F3-5253E1487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347E1-7380-47BD-AA73-1134AC102013}" type="datetimeFigureOut">
              <a:rPr lang="en-US" smtClean="0"/>
              <a:t>10/5/2022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652175-B21F-B12D-3463-7B64755691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BA1733-0B2F-6630-CAF2-4B2EE5827A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823CD-811D-4265-B67A-F66B407A0A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903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6D1986-E3E0-BC78-F61E-EB4DC5F6E1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88DCD62-642C-8F06-76E2-D0C74B8F666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3154F3-05F5-F852-03FE-304766158E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F51443-8466-0EB4-2EA4-1515921ED5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347E1-7380-47BD-AA73-1134AC102013}" type="datetimeFigureOut">
              <a:rPr lang="en-US" smtClean="0"/>
              <a:t>10/5/2022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E06589-6F1E-1296-E9E7-3157B56777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557BE8-7971-1181-34B9-C770BA3B9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823CD-811D-4265-B67A-F66B407A0A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995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4DD6091-6FB8-09D2-51FB-F1AF54DA88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2CF823-88C4-1B35-66B3-97DDC430BD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4AEBA0-2754-8CF9-2B6F-C48F90EA90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2347E1-7380-47BD-AA73-1134AC102013}" type="datetimeFigureOut">
              <a:rPr lang="en-US" smtClean="0"/>
              <a:t>10/5/2022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9A2F18-101F-9AB4-69E4-E3192E00F9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72CFB3-CD8C-1DC8-1F99-3C4ED65474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E823CD-811D-4265-B67A-F66B407A0A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688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ext&#10;&#10;Description automatically generated with low confidence">
            <a:extLst>
              <a:ext uri="{FF2B5EF4-FFF2-40B4-BE49-F238E27FC236}">
                <a16:creationId xmlns:a16="http://schemas.microsoft.com/office/drawing/2014/main" id="{1AE855B3-6BD8-9352-5A96-BDDC08BD04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11038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City of Corpus Christi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Erin Hawkins</dc:creator>
  <cp:lastModifiedBy>Erin Hawkins</cp:lastModifiedBy>
  <cp:revision>1</cp:revision>
  <dcterms:created xsi:type="dcterms:W3CDTF">2022-10-05T14:10:40Z</dcterms:created>
  <dcterms:modified xsi:type="dcterms:W3CDTF">2022-10-05T14:47:18Z</dcterms:modified>
</cp:coreProperties>
</file>