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5" r:id="rId5"/>
    <p:sldId id="313" r:id="rId6"/>
    <p:sldId id="314" r:id="rId7"/>
    <p:sldId id="312" r:id="rId8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Hawkins" initials="EH" lastIdx="2" clrIdx="0">
    <p:extLst>
      <p:ext uri="{19B8F6BF-5375-455C-9EA6-DF929625EA0E}">
        <p15:presenceInfo xmlns:p15="http://schemas.microsoft.com/office/powerpoint/2012/main" userId="S::ErinH@cctexas.com::2699eaa8-84b3-47cd-8823-c7fdc9369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1EC"/>
    <a:srgbClr val="4F4F4F"/>
    <a:srgbClr val="797979"/>
    <a:srgbClr val="00A7EF"/>
    <a:srgbClr val="FF4900"/>
    <a:srgbClr val="0067A2"/>
    <a:srgbClr val="979797"/>
    <a:srgbClr val="FB8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252" autoAdjust="0"/>
  </p:normalViewPr>
  <p:slideViewPr>
    <p:cSldViewPr snapToGrid="0">
      <p:cViewPr varScale="1">
        <p:scale>
          <a:sx n="114" d="100"/>
          <a:sy n="114" d="100"/>
        </p:scale>
        <p:origin x="47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042A8DA-FE54-419D-B752-2FDFAB29B2DC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CCB764EF-20B6-448B-A2E7-DD1E11CD1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0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64EF-20B6-448B-A2E7-DD1E11CD10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6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180D-17A7-4477-A6BD-C60AF2797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9388A-536B-4470-AF5C-8F294455B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4F79-C0EA-4F21-95F4-456E17F1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616E-CC29-4B33-BFE8-F0781B5125F5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FC79-F2AF-4288-A373-A2563168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BA0D6-73EC-4E6C-B774-624D0A8B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3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922E-5FD5-4B07-9FE6-1BED8404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53C9D-E8BA-430A-A4CC-8F050BB90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9CBA-FA0D-43FD-976A-323DC734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C-87D2-419B-89CA-FD3FC7AD0548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CB9E-3980-4030-B0ED-AE5FB237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67AB4-3849-4589-896D-E699727B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7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A2F8C-ED11-481D-B720-2C27EA9B8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18A02-D6FF-4BF3-880E-B00B1840F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3BA89-0512-47BF-920F-1A0B5B89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EEC7-5FC5-4CB1-B44D-057C9261AFCA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86FDF-9A2B-498B-86DC-6AAA2D75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FF9E-7BA3-4BE5-B9C6-99CEAD52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15B9-B37A-48F6-B272-EB21185D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4E2F-21C8-40B5-86E2-3D62E73E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67501-B923-4045-8B61-3352429F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CC4E-F99D-4729-AC17-5CD332AA0886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EB54-9AE4-401B-9ECD-9C250FD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8D44-8A77-4D9B-B88D-676AB919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3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D146-CD34-41EA-8970-CB17382C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DA7CB-BB10-418E-95DA-312244E7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EE8D3-360E-404A-8AC8-6F96CC0D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C4B9-E1E3-41A1-A89C-5B02DD4EDEAD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6BD74-9FB9-4867-A414-C3C446CF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5AE1-D548-44A3-9DCD-BEDA096E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A443-1F54-48E0-B8CB-39BAE512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5B55D-53B3-4AA0-B1F1-E6B965B50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C6A1B-0D2D-4DA1-9DF2-5A3C70987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911C0-42AC-4EE6-BC6D-01F1A3D2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6C-2213-4F3B-95F1-E06949397126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D341D-94C9-41CA-82DF-9C035E22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6208C-C585-42AF-960C-794D9595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C4C8-F635-49CB-84DA-D7ABFB8F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A8C63-4121-4675-8B3B-7E68A8C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BFD93-A939-4A53-B3D0-B0F56188C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17C16-FD8E-4385-A347-F534FEDC8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6C8AA-B3E7-42AC-BF19-92300FC33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413B4-5B07-4284-B53C-3168385B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469-0AC5-40DA-A775-E11F7047B296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F9958-9A7D-4030-9948-2EBF4472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3B782-6B29-4BA8-85F9-49194DDA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2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0C6B-1697-4D51-A1B5-73AFE889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03421-51FC-4136-A0A3-8F73E312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7FC3-2219-4A85-95A5-AFEF89C8914E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1C1D0-D9EE-4122-82EE-0B5CBF0C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BED24-25B7-48D6-99B8-53815572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6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91B07-2AC0-4894-A0D8-80CCEB92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E3FD-EB8D-44CC-BE94-4524C42D4144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C8299-8032-4FA7-9449-73D529E2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F2E3B-AA21-472C-AC35-BA5B1F77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5DB8-17FC-4F2F-A4F1-BD5C1D76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07C90-FCA8-441D-BD8B-36E0936FF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CF15F-BEED-4AB9-A224-93E39943A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FA175-0A12-454F-9CDC-9D41C319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2CB7-D071-40E9-8F8B-A1569789273E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6BD07-926A-4A43-8C3B-149F7E44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C370C-9297-4844-B00F-0907CC4B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1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8D94-515F-4379-BA7D-E3BE7BCA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B6D3A-D442-4537-BD58-CA22DC1DC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874F1-23F4-4F16-94A4-75BC91AFC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B1048-EAD6-4DF6-B67D-E28A1119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A267-94BA-41F0-B090-8F45CDAD2372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A39C9-6F20-47ED-8CBF-E59BC414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ED72E-C54F-4C4C-8C47-38DECBE5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7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9FFC6-78E6-4169-B58E-3E989980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34DE2-37C3-4171-8FC4-59906E363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73322-CFEA-42EC-815E-5C8C0CD9E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8722-BEA9-4EF9-BF9E-A74B5C6175E1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4E0A-B647-4910-87FD-243F42EF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0B93-6F29-427D-B814-94E9EC4F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2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3DA4-FD8F-4C1C-9221-EA8F0B1C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18" y="5136674"/>
            <a:ext cx="11039764" cy="14104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4F4F"/>
                </a:solidFill>
                <a:latin typeface="Raleway SemiBold" pitchFamily="2" charset="0"/>
              </a:rPr>
              <a:t>Water Resources Update</a:t>
            </a:r>
            <a:br>
              <a:rPr lang="en-US" dirty="0">
                <a:solidFill>
                  <a:srgbClr val="4F4F4F"/>
                </a:solidFill>
                <a:latin typeface="Raleway SemiBold" pitchFamily="2" charset="0"/>
              </a:rPr>
            </a:br>
            <a:r>
              <a:rPr lang="en-US" sz="2800" dirty="0">
                <a:solidFill>
                  <a:srgbClr val="4F4F4F"/>
                </a:solidFill>
                <a:latin typeface="Raleway SemiBold" pitchFamily="2" charset="0"/>
              </a:rPr>
              <a:t>Corpus Christi City Council</a:t>
            </a:r>
            <a:br>
              <a:rPr lang="en-US" sz="2800" dirty="0">
                <a:solidFill>
                  <a:srgbClr val="4F4F4F"/>
                </a:solidFill>
                <a:latin typeface="Raleway SemiBold" pitchFamily="2" charset="0"/>
              </a:rPr>
            </a:br>
            <a:r>
              <a:rPr lang="en-US" sz="2800" dirty="0">
                <a:solidFill>
                  <a:srgbClr val="4F4F4F"/>
                </a:solidFill>
                <a:latin typeface="Raleway SemiBold" pitchFamily="2" charset="0"/>
              </a:rPr>
              <a:t>August 16,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2BB1C-3E0B-4CC3-9167-F32EC74A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7B7E5A-FFFB-4A6B-BD64-C710B9C1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8" y="5811862"/>
            <a:ext cx="2100658" cy="1232169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86ED7D98-7551-CEB6-103C-E5960A57F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617" y="251512"/>
            <a:ext cx="14307234" cy="5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D2588F-FB8D-2B65-5C66-B1B5675A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86" y="0"/>
            <a:ext cx="495221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75AE2-F787-4CFF-9DEE-AF52F407157B}"/>
              </a:ext>
            </a:extLst>
          </p:cNvPr>
          <p:cNvSpPr txBox="1"/>
          <p:nvPr/>
        </p:nvSpPr>
        <p:spPr>
          <a:xfrm>
            <a:off x="290670" y="786580"/>
            <a:ext cx="6828645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City staff anticipating w</a:t>
            </a:r>
            <a:r>
              <a:rPr lang="en-US" sz="1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ater rights permit application for Inner Harbor to go before TCEQ commissioners on Se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ptember 22, 2022</a:t>
            </a:r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City legal team reviewing Flint Hills revised contract for land acquisition of Inner Harbor; will return to Flint Hills in 10-15 days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AEP has received contract for Inner Harbor power study and work order has been issued; estimated time of completion 10-12 months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FNI is currently 1-month into a 12-month process working with U.S. Army Corps of Engineers on permitting for Inner Harbor</a:t>
            </a:r>
          </a:p>
          <a:p>
            <a:pPr algn="l"/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F4F4F"/>
                </a:solidFill>
                <a:latin typeface="Raleway SemiBold" pitchFamily="2" charset="0"/>
              </a:rPr>
              <a:t>City staff preparing amendment to FNI master service agreement to add additional tasks such as surveying and land acquisition for La Quinta Channel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Seawater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229857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Seawater Desalination (Cont.)</a:t>
            </a:r>
          </a:p>
        </p:txBody>
      </p:sp>
      <p:pic>
        <p:nvPicPr>
          <p:cNvPr id="3" name="Picture 2" descr="A picture containing water, boat, outdoor, nature&#10;&#10;Description automatically generated">
            <a:extLst>
              <a:ext uri="{FF2B5EF4-FFF2-40B4-BE49-F238E27FC236}">
                <a16:creationId xmlns:a16="http://schemas.microsoft.com/office/drawing/2014/main" id="{C6F5831F-85E0-F1D6-D082-C3C1BE46D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61" y="369455"/>
            <a:ext cx="4907793" cy="572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08546-2AE4-65B8-6228-481173543D27}"/>
              </a:ext>
            </a:extLst>
          </p:cNvPr>
          <p:cNvSpPr txBox="1"/>
          <p:nvPr/>
        </p:nvSpPr>
        <p:spPr>
          <a:xfrm>
            <a:off x="503340" y="961938"/>
            <a:ext cx="50977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Water Rights Permit Applications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Inner Harbor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Received by TCEQ: 1/22/20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Administratively Complete: 2/26/21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Meeting: 3/18/21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La Quinta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Received by TCEQ: 1/22/20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Administratively Complete: 5/5/20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Meeting: 10/15/21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/>
              <a:t>TPDES (Discharge) Permit Applications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Inner Harbor</a:t>
            </a:r>
          </a:p>
          <a:p>
            <a:r>
              <a:rPr lang="en-US" dirty="0"/>
              <a:t>Received by TCEQ: 1/22/20</a:t>
            </a:r>
          </a:p>
          <a:p>
            <a:r>
              <a:rPr lang="en-US" dirty="0"/>
              <a:t>Administratively Complete: 5/22/20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La Quinta</a:t>
            </a:r>
          </a:p>
          <a:p>
            <a:r>
              <a:rPr lang="en-US" dirty="0"/>
              <a:t>Received by TCEQ: 1/22/20</a:t>
            </a:r>
          </a:p>
          <a:p>
            <a:r>
              <a:rPr lang="en-US" dirty="0"/>
              <a:t>Administratively Complete: 3/13/20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2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id="{78C26A9E-6F7D-9834-10B2-4B37BFBD6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5" t="1925" r="24499" b="-1925"/>
          <a:stretch/>
        </p:blipFill>
        <p:spPr>
          <a:xfrm>
            <a:off x="6548845" y="0"/>
            <a:ext cx="5643155" cy="6992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75AE2-F787-4CFF-9DEE-AF52F407157B}"/>
              </a:ext>
            </a:extLst>
          </p:cNvPr>
          <p:cNvSpPr txBox="1"/>
          <p:nvPr/>
        </p:nvSpPr>
        <p:spPr>
          <a:xfrm>
            <a:off x="375078" y="601220"/>
            <a:ext cx="6053296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Evangeline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City staff and City Manager met for the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 time to discuss options (cost, delivery method)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0070C0"/>
              </a:solidFill>
              <a:latin typeface="Raleway SemiBold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Reuse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City working towards potentially extending water reuse lines leaving all six (6) of our Wastewater Treatment Plants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aleway SemiBold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Barney Davis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SemiBold" pitchFamily="2" charset="0"/>
                <a:ea typeface="+mn-ea"/>
                <a:cs typeface="+mn-cs"/>
              </a:rPr>
              <a:t>City staff working towards desktop proposal for an evaluation of the site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0070C0"/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70C0"/>
                </a:solidFill>
                <a:latin typeface="Raleway SemiBold" pitchFamily="2" charset="0"/>
              </a:rPr>
              <a:t>Aquifer Storage and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City staff met with HDR to review 2019 project plan and discuss additional work needed to update  </a:t>
            </a:r>
            <a:endParaRPr lang="en-US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algn="l"/>
            <a:endParaRPr lang="en-US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Raleway SemiBold" pitchFamily="2" charset="0"/>
              </a:rPr>
              <a:t>CC Polymers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City staff, City Manger and Council Members met with stakeholders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latin typeface="Raleway SemiBold" pitchFamily="2" charset="0"/>
              </a:rPr>
              <a:t>Other Potential Water Supplies </a:t>
            </a:r>
          </a:p>
        </p:txBody>
      </p:sp>
    </p:spTree>
    <p:extLst>
      <p:ext uri="{BB962C8B-B14F-4D97-AF65-F5344CB8AC3E}">
        <p14:creationId xmlns:p14="http://schemas.microsoft.com/office/powerpoint/2010/main" val="223894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0EF981A55254490D969F553007183" ma:contentTypeVersion="12" ma:contentTypeDescription="Create a new document." ma:contentTypeScope="" ma:versionID="4388687b313a41204c57ef1ffbde43df">
  <xsd:schema xmlns:xsd="http://www.w3.org/2001/XMLSchema" xmlns:xs="http://www.w3.org/2001/XMLSchema" xmlns:p="http://schemas.microsoft.com/office/2006/metadata/properties" xmlns:ns3="06a7a34e-e4d5-48bc-8b20-5ab387a46960" xmlns:ns4="2faa474c-36f1-4ada-bd11-9d7c7413397c" targetNamespace="http://schemas.microsoft.com/office/2006/metadata/properties" ma:root="true" ma:fieldsID="d73194305fea06fa6dfcfed8b4932c71" ns3:_="" ns4:_="">
    <xsd:import namespace="06a7a34e-e4d5-48bc-8b20-5ab387a46960"/>
    <xsd:import namespace="2faa474c-36f1-4ada-bd11-9d7c741339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7a34e-e4d5-48bc-8b20-5ab387a469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a474c-36f1-4ada-bd11-9d7c74133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3A1C9-A8D3-41FB-BBBC-7A39F389F409}">
  <ds:schemaRefs>
    <ds:schemaRef ds:uri="2faa474c-36f1-4ada-bd11-9d7c7413397c"/>
    <ds:schemaRef ds:uri="http://schemas.microsoft.com/office/2006/documentManagement/types"/>
    <ds:schemaRef ds:uri="http://schemas.microsoft.com/office/infopath/2007/PartnerControls"/>
    <ds:schemaRef ds:uri="06a7a34e-e4d5-48bc-8b20-5ab387a46960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E7D4F8-7F27-434B-8AC6-D1BDEB85D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E33DB-323E-4CA7-A917-3297D831C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7a34e-e4d5-48bc-8b20-5ab387a46960"/>
    <ds:schemaRef ds:uri="2faa474c-36f1-4ada-bd11-9d7c74133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287</Words>
  <Application>Microsoft Office PowerPoint</Application>
  <PresentationFormat>Widescreen</PresentationFormat>
  <Paragraphs>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Raleway SemiBold</vt:lpstr>
      <vt:lpstr>Office Theme</vt:lpstr>
      <vt:lpstr>Water Resources Update Corpus Christi City Council August 16, 2022</vt:lpstr>
      <vt:lpstr>PowerPoint Presentation</vt:lpstr>
      <vt:lpstr>PowerPoint Presentation</vt:lpstr>
      <vt:lpstr>PowerPoint Presentation</vt:lpstr>
    </vt:vector>
  </TitlesOfParts>
  <Company>City of Corpus Christi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Erin Hawkins</dc:creator>
  <cp:lastModifiedBy>Korey Hardeman</cp:lastModifiedBy>
  <cp:revision>17</cp:revision>
  <cp:lastPrinted>2022-08-16T16:27:15Z</cp:lastPrinted>
  <dcterms:created xsi:type="dcterms:W3CDTF">2022-05-20T15:47:22Z</dcterms:created>
  <dcterms:modified xsi:type="dcterms:W3CDTF">2022-08-16T16:27:53Z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0x010100D0A0EF981A55254490D969F553007183</vt:lpwstr>
  </property>
</Properties>
</file>